
<file path=[Content_Types].xml><?xml version="1.0" encoding="utf-8"?>
<Types xmlns="http://schemas.openxmlformats.org/package/2006/content-types">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4"/>
  </p:sldMasterIdLst>
  <p:notesMasterIdLst>
    <p:notesMasterId r:id="rId20"/>
  </p:notesMasterIdLst>
  <p:sldIdLst>
    <p:sldId id="256" r:id="rId5"/>
    <p:sldId id="260" r:id="rId6"/>
    <p:sldId id="262" r:id="rId7"/>
    <p:sldId id="261" r:id="rId8"/>
    <p:sldId id="263" r:id="rId9"/>
    <p:sldId id="264" r:id="rId10"/>
    <p:sldId id="265" r:id="rId11"/>
    <p:sldId id="266" r:id="rId12"/>
    <p:sldId id="267" r:id="rId13"/>
    <p:sldId id="273" r:id="rId14"/>
    <p:sldId id="271" r:id="rId15"/>
    <p:sldId id="272" r:id="rId16"/>
    <p:sldId id="270" r:id="rId17"/>
    <p:sldId id="274" r:id="rId18"/>
    <p:sldId id="27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2328"/>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95" autoAdjust="0"/>
    <p:restoredTop sz="94660"/>
  </p:normalViewPr>
  <p:slideViewPr>
    <p:cSldViewPr showGuides="1">
      <p:cViewPr varScale="1">
        <p:scale>
          <a:sx n="107" d="100"/>
          <a:sy n="107" d="100"/>
        </p:scale>
        <p:origin x="1002" y="102"/>
      </p:cViewPr>
      <p:guideLst>
        <p:guide orient="horz" pos="2160"/>
        <p:guide pos="3840"/>
      </p:guideLst>
    </p:cSldViewPr>
  </p:slideViewPr>
  <p:notesTextViewPr>
    <p:cViewPr>
      <p:scale>
        <a:sx n="1" d="1"/>
        <a:sy n="1" d="1"/>
      </p:scale>
      <p:origin x="0" y="0"/>
    </p:cViewPr>
  </p:notesTextViewPr>
  <p:sorterViewPr>
    <p:cViewPr>
      <p:scale>
        <a:sx n="100" d="100"/>
        <a:sy n="100" d="100"/>
      </p:scale>
      <p:origin x="0" y="-284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Calibri" panose="020F050202020403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Calibri" panose="020F0502020204030204" pitchFamily="34" charset="0"/>
              </a:defRPr>
            </a:lvl1pPr>
          </a:lstStyle>
          <a:p>
            <a:fld id="{BB9E86C5-9689-42B4-BE7D-FDE5EB4274E3}" type="datetimeFigureOut">
              <a:rPr lang="en-US" smtClean="0"/>
              <a:pPr/>
              <a:t>6/16/2026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Calibri" panose="020F050202020403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Calibri" panose="020F0502020204030204" pitchFamily="34" charset="0"/>
              </a:defRPr>
            </a:lvl1pPr>
          </a:lstStyle>
          <a:p>
            <a:fld id="{27FDDAD7-A41A-4414-8211-C5E2AC7F93EC}" type="slidenum">
              <a:rPr lang="en-US" smtClean="0"/>
              <a:pPr/>
              <a:t>‹#›</a:t>
            </a:fld>
            <a:endParaRPr lang="en-US" dirty="0"/>
          </a:p>
        </p:txBody>
      </p:sp>
    </p:spTree>
    <p:extLst>
      <p:ext uri="{BB962C8B-B14F-4D97-AF65-F5344CB8AC3E}">
        <p14:creationId xmlns:p14="http://schemas.microsoft.com/office/powerpoint/2010/main" val="766296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Calibri" panose="020F0502020204030204" pitchFamily="34" charset="0"/>
        <a:ea typeface="+mn-ea"/>
        <a:cs typeface="+mn-cs"/>
      </a:defRPr>
    </a:lvl1pPr>
    <a:lvl2pPr marL="457200" algn="l" defTabSz="914400" rtl="0" eaLnBrk="1" latinLnBrk="0" hangingPunct="1">
      <a:defRPr sz="1200" b="0" i="0" kern="1200">
        <a:solidFill>
          <a:schemeClr val="tx1"/>
        </a:solidFill>
        <a:latin typeface="Calibri" panose="020F0502020204030204" pitchFamily="34" charset="0"/>
        <a:ea typeface="+mn-ea"/>
        <a:cs typeface="+mn-cs"/>
      </a:defRPr>
    </a:lvl2pPr>
    <a:lvl3pPr marL="914400" algn="l" defTabSz="914400" rtl="0" eaLnBrk="1" latinLnBrk="0" hangingPunct="1">
      <a:defRPr sz="1200" b="0" i="0" kern="1200">
        <a:solidFill>
          <a:schemeClr val="tx1"/>
        </a:solidFill>
        <a:latin typeface="Calibri" panose="020F0502020204030204" pitchFamily="34" charset="0"/>
        <a:ea typeface="+mn-ea"/>
        <a:cs typeface="+mn-cs"/>
      </a:defRPr>
    </a:lvl3pPr>
    <a:lvl4pPr marL="1371600" algn="l" defTabSz="914400" rtl="0" eaLnBrk="1" latinLnBrk="0" hangingPunct="1">
      <a:defRPr sz="1200" b="0" i="0" kern="1200">
        <a:solidFill>
          <a:schemeClr val="tx1"/>
        </a:solidFill>
        <a:latin typeface="Calibri" panose="020F0502020204030204" pitchFamily="34" charset="0"/>
        <a:ea typeface="+mn-ea"/>
        <a:cs typeface="+mn-cs"/>
      </a:defRPr>
    </a:lvl4pPr>
    <a:lvl5pPr marL="1828800" algn="l" defTabSz="914400" rtl="0" eaLnBrk="1" latinLnBrk="0" hangingPunct="1">
      <a:defRPr sz="1200" b="0" i="0" kern="1200">
        <a:solidFill>
          <a:schemeClr val="tx1"/>
        </a:solidFill>
        <a:latin typeface="Calibri" panose="020F050202020403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77E959-C9AD-4F36-95B6-A1D7382902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32"/>
          <a:stretch/>
        </p:blipFill>
        <p:spPr>
          <a:xfrm>
            <a:off x="-152400" y="-26665"/>
            <a:ext cx="12344400" cy="6884665"/>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922405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userDrawn="1">
          <p15:clr>
            <a:srgbClr val="FBAE40"/>
          </p15:clr>
        </p15:guide>
        <p15:guide id="2" orient="horz" pos="261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ulti-picture">
    <p:spTree>
      <p:nvGrpSpPr>
        <p:cNvPr id="1" name=""/>
        <p:cNvGrpSpPr/>
        <p:nvPr/>
      </p:nvGrpSpPr>
      <p:grpSpPr>
        <a:xfrm>
          <a:off x="0" y="0"/>
          <a:ext cx="0" cy="0"/>
          <a:chOff x="0" y="0"/>
          <a:chExt cx="0" cy="0"/>
        </a:xfrm>
      </p:grpSpPr>
      <p:sp>
        <p:nvSpPr>
          <p:cNvPr id="4" name="Picture Placeholder 6">
            <a:extLst>
              <a:ext uri="{FF2B5EF4-FFF2-40B4-BE49-F238E27FC236}">
                <a16:creationId xmlns:a16="http://schemas.microsoft.com/office/drawing/2014/main" id="{B3363707-8337-D14D-8CD6-076D7F38DEED}"/>
              </a:ext>
            </a:extLst>
          </p:cNvPr>
          <p:cNvSpPr>
            <a:spLocks noGrp="1"/>
          </p:cNvSpPr>
          <p:nvPr>
            <p:ph type="pic" sz="quarter" idx="10"/>
          </p:nvPr>
        </p:nvSpPr>
        <p:spPr>
          <a:xfrm>
            <a:off x="609600" y="11430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5" name="Picture Placeholder 6">
            <a:extLst>
              <a:ext uri="{FF2B5EF4-FFF2-40B4-BE49-F238E27FC236}">
                <a16:creationId xmlns:a16="http://schemas.microsoft.com/office/drawing/2014/main" id="{AF67D610-3DBA-EB48-B589-E895E66AEF08}"/>
              </a:ext>
            </a:extLst>
          </p:cNvPr>
          <p:cNvSpPr>
            <a:spLocks noGrp="1"/>
          </p:cNvSpPr>
          <p:nvPr>
            <p:ph type="pic" sz="quarter" idx="11"/>
          </p:nvPr>
        </p:nvSpPr>
        <p:spPr>
          <a:xfrm>
            <a:off x="609600" y="3657600"/>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7" name="Picture Placeholder 6">
            <a:extLst>
              <a:ext uri="{FF2B5EF4-FFF2-40B4-BE49-F238E27FC236}">
                <a16:creationId xmlns:a16="http://schemas.microsoft.com/office/drawing/2014/main" id="{9BFD49B6-2BF3-F94C-AD6B-7B77861203C0}"/>
              </a:ext>
            </a:extLst>
          </p:cNvPr>
          <p:cNvSpPr>
            <a:spLocks noGrp="1"/>
          </p:cNvSpPr>
          <p:nvPr>
            <p:ph type="pic" sz="quarter" idx="13"/>
          </p:nvPr>
        </p:nvSpPr>
        <p:spPr>
          <a:xfrm>
            <a:off x="4470400" y="11599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8" name="Picture Placeholder 6">
            <a:extLst>
              <a:ext uri="{FF2B5EF4-FFF2-40B4-BE49-F238E27FC236}">
                <a16:creationId xmlns:a16="http://schemas.microsoft.com/office/drawing/2014/main" id="{75F3481B-E073-FC4C-8662-89F64D478623}"/>
              </a:ext>
            </a:extLst>
          </p:cNvPr>
          <p:cNvSpPr>
            <a:spLocks noGrp="1"/>
          </p:cNvSpPr>
          <p:nvPr>
            <p:ph type="pic" sz="quarter" idx="14"/>
          </p:nvPr>
        </p:nvSpPr>
        <p:spPr>
          <a:xfrm>
            <a:off x="4470400" y="3674533"/>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9" name="Picture Placeholder 6">
            <a:extLst>
              <a:ext uri="{FF2B5EF4-FFF2-40B4-BE49-F238E27FC236}">
                <a16:creationId xmlns:a16="http://schemas.microsoft.com/office/drawing/2014/main" id="{4E9685A2-20AD-6C44-B1B9-DCB2E44370F5}"/>
              </a:ext>
            </a:extLst>
          </p:cNvPr>
          <p:cNvSpPr>
            <a:spLocks noGrp="1"/>
          </p:cNvSpPr>
          <p:nvPr>
            <p:ph type="pic" sz="quarter" idx="15"/>
          </p:nvPr>
        </p:nvSpPr>
        <p:spPr>
          <a:xfrm>
            <a:off x="8128000" y="11514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0" name="Picture Placeholder 6">
            <a:extLst>
              <a:ext uri="{FF2B5EF4-FFF2-40B4-BE49-F238E27FC236}">
                <a16:creationId xmlns:a16="http://schemas.microsoft.com/office/drawing/2014/main" id="{498EFFC6-47A8-C248-AF67-33A51B038851}"/>
              </a:ext>
            </a:extLst>
          </p:cNvPr>
          <p:cNvSpPr>
            <a:spLocks noGrp="1"/>
          </p:cNvSpPr>
          <p:nvPr>
            <p:ph type="pic" sz="quarter" idx="16"/>
          </p:nvPr>
        </p:nvSpPr>
        <p:spPr>
          <a:xfrm>
            <a:off x="8128000" y="3666067"/>
            <a:ext cx="3454400" cy="1981200"/>
          </a:xfrm>
          <a:prstGeom prst="rect">
            <a:avLst/>
          </a:prstGeom>
        </p:spPr>
        <p:txBody>
          <a:bodyPr/>
          <a:lstStyle>
            <a:lvl1pPr marL="0" indent="0">
              <a:buNone/>
              <a:defRPr sz="1600" b="0" i="0">
                <a:latin typeface="Calibri" panose="020F0502020204030204" pitchFamily="34" charset="0"/>
              </a:defRPr>
            </a:lvl1pPr>
          </a:lstStyle>
          <a:p>
            <a:r>
              <a:rPr lang="en-US" dirty="0"/>
              <a:t>Click icon to add picture</a:t>
            </a:r>
          </a:p>
        </p:txBody>
      </p:sp>
      <p:sp>
        <p:nvSpPr>
          <p:cNvPr id="11" name="Text Placeholder 13">
            <a:extLst>
              <a:ext uri="{FF2B5EF4-FFF2-40B4-BE49-F238E27FC236}">
                <a16:creationId xmlns:a16="http://schemas.microsoft.com/office/drawing/2014/main" id="{5327F1EC-8CEB-F348-A688-603CC6AF3B7E}"/>
              </a:ext>
            </a:extLst>
          </p:cNvPr>
          <p:cNvSpPr>
            <a:spLocks noGrp="1"/>
          </p:cNvSpPr>
          <p:nvPr>
            <p:ph type="body" sz="quarter" idx="17"/>
          </p:nvPr>
        </p:nvSpPr>
        <p:spPr>
          <a:xfrm>
            <a:off x="6096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2" name="Text Placeholder 13">
            <a:extLst>
              <a:ext uri="{FF2B5EF4-FFF2-40B4-BE49-F238E27FC236}">
                <a16:creationId xmlns:a16="http://schemas.microsoft.com/office/drawing/2014/main" id="{D8D84EB5-FEF7-D145-9924-EDC82C5DD725}"/>
              </a:ext>
            </a:extLst>
          </p:cNvPr>
          <p:cNvSpPr>
            <a:spLocks noGrp="1"/>
          </p:cNvSpPr>
          <p:nvPr>
            <p:ph type="body" sz="quarter" idx="18"/>
          </p:nvPr>
        </p:nvSpPr>
        <p:spPr>
          <a:xfrm>
            <a:off x="4470400"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3" name="Text Placeholder 13">
            <a:extLst>
              <a:ext uri="{FF2B5EF4-FFF2-40B4-BE49-F238E27FC236}">
                <a16:creationId xmlns:a16="http://schemas.microsoft.com/office/drawing/2014/main" id="{73B743E4-6516-C94E-BADC-931FCAF3B346}"/>
              </a:ext>
            </a:extLst>
          </p:cNvPr>
          <p:cNvSpPr>
            <a:spLocks noGrp="1"/>
          </p:cNvSpPr>
          <p:nvPr>
            <p:ph type="body" sz="quarter" idx="19"/>
          </p:nvPr>
        </p:nvSpPr>
        <p:spPr>
          <a:xfrm>
            <a:off x="8150577" y="32004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4" name="Text Placeholder 13">
            <a:extLst>
              <a:ext uri="{FF2B5EF4-FFF2-40B4-BE49-F238E27FC236}">
                <a16:creationId xmlns:a16="http://schemas.microsoft.com/office/drawing/2014/main" id="{FED4C7F5-70CF-2C4D-8AF3-4D76760714C7}"/>
              </a:ext>
            </a:extLst>
          </p:cNvPr>
          <p:cNvSpPr>
            <a:spLocks noGrp="1"/>
          </p:cNvSpPr>
          <p:nvPr>
            <p:ph type="body" sz="quarter" idx="20"/>
          </p:nvPr>
        </p:nvSpPr>
        <p:spPr>
          <a:xfrm>
            <a:off x="609600" y="57023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5" name="Text Placeholder 13">
            <a:extLst>
              <a:ext uri="{FF2B5EF4-FFF2-40B4-BE49-F238E27FC236}">
                <a16:creationId xmlns:a16="http://schemas.microsoft.com/office/drawing/2014/main" id="{6B853D87-F6A1-6443-AB6D-6E9819089E0E}"/>
              </a:ext>
            </a:extLst>
          </p:cNvPr>
          <p:cNvSpPr>
            <a:spLocks noGrp="1"/>
          </p:cNvSpPr>
          <p:nvPr>
            <p:ph type="body" sz="quarter" idx="21"/>
          </p:nvPr>
        </p:nvSpPr>
        <p:spPr>
          <a:xfrm>
            <a:off x="4470400"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6" name="Text Placeholder 13">
            <a:extLst>
              <a:ext uri="{FF2B5EF4-FFF2-40B4-BE49-F238E27FC236}">
                <a16:creationId xmlns:a16="http://schemas.microsoft.com/office/drawing/2014/main" id="{256BC893-7821-9640-98BC-FFCFED83EB9C}"/>
              </a:ext>
            </a:extLst>
          </p:cNvPr>
          <p:cNvSpPr>
            <a:spLocks noGrp="1"/>
          </p:cNvSpPr>
          <p:nvPr>
            <p:ph type="body" sz="quarter" idx="22"/>
          </p:nvPr>
        </p:nvSpPr>
        <p:spPr>
          <a:xfrm>
            <a:off x="8150577" y="5715000"/>
            <a:ext cx="3454400" cy="381000"/>
          </a:xfrm>
          <a:prstGeom prst="rect">
            <a:avLst/>
          </a:prstGeom>
        </p:spPr>
        <p:txBody>
          <a:bodyPr/>
          <a:lstStyle>
            <a:lvl1pPr marL="0" indent="0">
              <a:buNone/>
              <a:defRPr sz="1100" b="0" i="0">
                <a:latin typeface="Calibri" panose="020F0502020204030204" pitchFamily="34" charset="0"/>
              </a:defRPr>
            </a:lvl1pPr>
            <a:lvl2pPr>
              <a:defRPr sz="1100"/>
            </a:lvl2pPr>
            <a:lvl3pPr>
              <a:defRPr sz="1100"/>
            </a:lvl3pPr>
            <a:lvl4pPr>
              <a:defRPr sz="1100"/>
            </a:lvl4pPr>
            <a:lvl5pPr>
              <a:defRPr sz="1100"/>
            </a:lvl5pPr>
          </a:lstStyle>
          <a:p>
            <a:pPr lvl="0"/>
            <a:r>
              <a:rPr lang="en-US" dirty="0"/>
              <a:t>Click to edit Master text styles</a:t>
            </a:r>
          </a:p>
        </p:txBody>
      </p:sp>
      <p:sp>
        <p:nvSpPr>
          <p:cNvPr id="19" name="Slide Number Placeholder 18">
            <a:extLst>
              <a:ext uri="{FF2B5EF4-FFF2-40B4-BE49-F238E27FC236}">
                <a16:creationId xmlns:a16="http://schemas.microsoft.com/office/drawing/2014/main" id="{02F90602-9DC6-3F4D-B178-EF64100603FB}"/>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774FC734-09F5-2F40-BB01-29D6BBF76E02}"/>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6498802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34EBE792-3674-F042-8191-29D73F7CA4C8}"/>
              </a:ext>
            </a:extLst>
          </p:cNvPr>
          <p:cNvSpPr>
            <a:spLocks noGrp="1"/>
          </p:cNvSpPr>
          <p:nvPr>
            <p:ph type="pic" sz="quarter" idx="10" hasCustomPrompt="1"/>
          </p:nvPr>
        </p:nvSpPr>
        <p:spPr>
          <a:xfrm>
            <a:off x="914400" y="1371600"/>
            <a:ext cx="1930400" cy="1295400"/>
          </a:xfrm>
          <a:prstGeom prst="rect">
            <a:avLst/>
          </a:prstGeom>
          <a:effectLst/>
        </p:spPr>
        <p:txBody>
          <a:bodyPr/>
          <a:lstStyle>
            <a:lvl1pPr marL="0" indent="0">
              <a:buFontTx/>
              <a:buNone/>
              <a:defRPr sz="1100" b="0" i="0" baseline="0">
                <a:latin typeface="Calibri" panose="020F0502020204030204" pitchFamily="34" charset="0"/>
              </a:defRPr>
            </a:lvl1pPr>
          </a:lstStyle>
          <a:p>
            <a:r>
              <a:rPr lang="en-US" dirty="0"/>
              <a:t>160x147 logo</a:t>
            </a:r>
          </a:p>
        </p:txBody>
      </p:sp>
      <p:sp>
        <p:nvSpPr>
          <p:cNvPr id="7" name="Picture Placeholder 5">
            <a:extLst>
              <a:ext uri="{FF2B5EF4-FFF2-40B4-BE49-F238E27FC236}">
                <a16:creationId xmlns:a16="http://schemas.microsoft.com/office/drawing/2014/main" id="{93ABDDAC-BA7B-4A4A-9D64-71FA88868E4B}"/>
              </a:ext>
            </a:extLst>
          </p:cNvPr>
          <p:cNvSpPr>
            <a:spLocks noGrp="1"/>
          </p:cNvSpPr>
          <p:nvPr>
            <p:ph type="pic" sz="quarter" idx="11" hasCustomPrompt="1"/>
          </p:nvPr>
        </p:nvSpPr>
        <p:spPr>
          <a:xfrm>
            <a:off x="9144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8" name="Picture Placeholder 5">
            <a:extLst>
              <a:ext uri="{FF2B5EF4-FFF2-40B4-BE49-F238E27FC236}">
                <a16:creationId xmlns:a16="http://schemas.microsoft.com/office/drawing/2014/main" id="{BE481E25-6792-6B48-8A87-D3E9D1B2232D}"/>
              </a:ext>
            </a:extLst>
          </p:cNvPr>
          <p:cNvSpPr>
            <a:spLocks noGrp="1"/>
          </p:cNvSpPr>
          <p:nvPr>
            <p:ph type="pic" sz="quarter" idx="13" hasCustomPrompt="1"/>
          </p:nvPr>
        </p:nvSpPr>
        <p:spPr>
          <a:xfrm>
            <a:off x="9144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9" name="Picture Placeholder 5">
            <a:extLst>
              <a:ext uri="{FF2B5EF4-FFF2-40B4-BE49-F238E27FC236}">
                <a16:creationId xmlns:a16="http://schemas.microsoft.com/office/drawing/2014/main" id="{D548604C-E487-1D4F-91AF-D210004A5189}"/>
              </a:ext>
            </a:extLst>
          </p:cNvPr>
          <p:cNvSpPr>
            <a:spLocks noGrp="1"/>
          </p:cNvSpPr>
          <p:nvPr>
            <p:ph type="pic" sz="quarter" idx="14" hasCustomPrompt="1"/>
          </p:nvPr>
        </p:nvSpPr>
        <p:spPr>
          <a:xfrm>
            <a:off x="37592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0" name="Picture Placeholder 5">
            <a:extLst>
              <a:ext uri="{FF2B5EF4-FFF2-40B4-BE49-F238E27FC236}">
                <a16:creationId xmlns:a16="http://schemas.microsoft.com/office/drawing/2014/main" id="{7624EDF6-2365-2545-8099-338237F309C3}"/>
              </a:ext>
            </a:extLst>
          </p:cNvPr>
          <p:cNvSpPr>
            <a:spLocks noGrp="1"/>
          </p:cNvSpPr>
          <p:nvPr>
            <p:ph type="pic" sz="quarter" idx="15" hasCustomPrompt="1"/>
          </p:nvPr>
        </p:nvSpPr>
        <p:spPr>
          <a:xfrm>
            <a:off x="37592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1" name="Picture Placeholder 5">
            <a:extLst>
              <a:ext uri="{FF2B5EF4-FFF2-40B4-BE49-F238E27FC236}">
                <a16:creationId xmlns:a16="http://schemas.microsoft.com/office/drawing/2014/main" id="{0D36446A-2E05-9F4F-83D7-905FD354E021}"/>
              </a:ext>
            </a:extLst>
          </p:cNvPr>
          <p:cNvSpPr>
            <a:spLocks noGrp="1"/>
          </p:cNvSpPr>
          <p:nvPr>
            <p:ph type="pic" sz="quarter" idx="16" hasCustomPrompt="1"/>
          </p:nvPr>
        </p:nvSpPr>
        <p:spPr>
          <a:xfrm>
            <a:off x="3759200" y="4419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2" name="Picture Placeholder 5">
            <a:extLst>
              <a:ext uri="{FF2B5EF4-FFF2-40B4-BE49-F238E27FC236}">
                <a16:creationId xmlns:a16="http://schemas.microsoft.com/office/drawing/2014/main" id="{BBC79A31-D13D-4C49-88CC-6B949DE06C2C}"/>
              </a:ext>
            </a:extLst>
          </p:cNvPr>
          <p:cNvSpPr>
            <a:spLocks noGrp="1"/>
          </p:cNvSpPr>
          <p:nvPr>
            <p:ph type="pic" sz="quarter" idx="17" hasCustomPrompt="1"/>
          </p:nvPr>
        </p:nvSpPr>
        <p:spPr>
          <a:xfrm>
            <a:off x="66040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3" name="Picture Placeholder 5">
            <a:extLst>
              <a:ext uri="{FF2B5EF4-FFF2-40B4-BE49-F238E27FC236}">
                <a16:creationId xmlns:a16="http://schemas.microsoft.com/office/drawing/2014/main" id="{CFF59C9F-D752-594A-A821-7BDA91DA3749}"/>
              </a:ext>
            </a:extLst>
          </p:cNvPr>
          <p:cNvSpPr>
            <a:spLocks noGrp="1"/>
          </p:cNvSpPr>
          <p:nvPr>
            <p:ph type="pic" sz="quarter" idx="18" hasCustomPrompt="1"/>
          </p:nvPr>
        </p:nvSpPr>
        <p:spPr>
          <a:xfrm>
            <a:off x="66040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4" name="Picture Placeholder 5">
            <a:extLst>
              <a:ext uri="{FF2B5EF4-FFF2-40B4-BE49-F238E27FC236}">
                <a16:creationId xmlns:a16="http://schemas.microsoft.com/office/drawing/2014/main" id="{254F3492-5AA9-9249-B742-69BFC01BE9E2}"/>
              </a:ext>
            </a:extLst>
          </p:cNvPr>
          <p:cNvSpPr>
            <a:spLocks noGrp="1"/>
          </p:cNvSpPr>
          <p:nvPr>
            <p:ph type="pic" sz="quarter" idx="19" hasCustomPrompt="1"/>
          </p:nvPr>
        </p:nvSpPr>
        <p:spPr>
          <a:xfrm>
            <a:off x="66040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5" name="Picture Placeholder 5">
            <a:extLst>
              <a:ext uri="{FF2B5EF4-FFF2-40B4-BE49-F238E27FC236}">
                <a16:creationId xmlns:a16="http://schemas.microsoft.com/office/drawing/2014/main" id="{C51E22CD-7582-9D41-A0FC-914A34BF189E}"/>
              </a:ext>
            </a:extLst>
          </p:cNvPr>
          <p:cNvSpPr>
            <a:spLocks noGrp="1"/>
          </p:cNvSpPr>
          <p:nvPr>
            <p:ph type="pic" sz="quarter" idx="20" hasCustomPrompt="1"/>
          </p:nvPr>
        </p:nvSpPr>
        <p:spPr>
          <a:xfrm>
            <a:off x="9245600" y="1371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6" name="Picture Placeholder 5">
            <a:extLst>
              <a:ext uri="{FF2B5EF4-FFF2-40B4-BE49-F238E27FC236}">
                <a16:creationId xmlns:a16="http://schemas.microsoft.com/office/drawing/2014/main" id="{3D0B9166-BA76-6544-89C3-4C8B4A739F73}"/>
              </a:ext>
            </a:extLst>
          </p:cNvPr>
          <p:cNvSpPr>
            <a:spLocks noGrp="1"/>
          </p:cNvSpPr>
          <p:nvPr>
            <p:ph type="pic" sz="quarter" idx="21" hasCustomPrompt="1"/>
          </p:nvPr>
        </p:nvSpPr>
        <p:spPr>
          <a:xfrm>
            <a:off x="9245600" y="2895600"/>
            <a:ext cx="1930400" cy="1295400"/>
          </a:xfrm>
          <a:prstGeom prst="rect">
            <a:avLst/>
          </a:prstGeom>
          <a:effectLst/>
        </p:spPr>
        <p:txBody>
          <a:bodyPr/>
          <a:lstStyle>
            <a:lvl1pPr marL="0" marR="0" indent="0" algn="l" defTabSz="914400" rtl="0" eaLnBrk="1" fontAlgn="base" latinLnBrk="0" hangingPunct="1">
              <a:lnSpc>
                <a:spcPct val="100000"/>
              </a:lnSpc>
              <a:spcBef>
                <a:spcPts val="1200"/>
              </a:spcBef>
              <a:spcAft>
                <a:spcPct val="0"/>
              </a:spcAft>
              <a:buClr>
                <a:schemeClr val="tx1"/>
              </a:buClr>
              <a:buSzTx/>
              <a:buFontTx/>
              <a:buNone/>
              <a:tabLst/>
              <a:defRPr sz="1100" b="0" i="0">
                <a:latin typeface="Calibri" panose="020F0502020204030204" pitchFamily="34" charset="0"/>
              </a:defRPr>
            </a:lvl1pPr>
          </a:lstStyle>
          <a:p>
            <a:r>
              <a:rPr lang="en-US" dirty="0"/>
              <a:t>160x147 logo</a:t>
            </a:r>
          </a:p>
          <a:p>
            <a:endParaRPr lang="en-US" dirty="0"/>
          </a:p>
        </p:txBody>
      </p:sp>
      <p:sp>
        <p:nvSpPr>
          <p:cNvPr id="17" name="Picture Placeholder 5">
            <a:extLst>
              <a:ext uri="{FF2B5EF4-FFF2-40B4-BE49-F238E27FC236}">
                <a16:creationId xmlns:a16="http://schemas.microsoft.com/office/drawing/2014/main" id="{537026EB-3BFB-0947-A881-5729F13CFA4E}"/>
              </a:ext>
            </a:extLst>
          </p:cNvPr>
          <p:cNvSpPr>
            <a:spLocks noGrp="1"/>
          </p:cNvSpPr>
          <p:nvPr>
            <p:ph type="pic" sz="quarter" idx="22" hasCustomPrompt="1"/>
          </p:nvPr>
        </p:nvSpPr>
        <p:spPr>
          <a:xfrm>
            <a:off x="9245600" y="4419600"/>
            <a:ext cx="1930400" cy="1295400"/>
          </a:xfrm>
          <a:prstGeom prst="rect">
            <a:avLst/>
          </a:prstGeom>
          <a:effectLst/>
        </p:spPr>
        <p:txBody>
          <a:bodyPr/>
          <a:lstStyle>
            <a:lvl1pPr marL="0" indent="0">
              <a:buFontTx/>
              <a:buNone/>
              <a:defRPr sz="1100" b="0" i="0">
                <a:latin typeface="Calibri" panose="020F0502020204030204" pitchFamily="34" charset="0"/>
              </a:defRPr>
            </a:lvl1pPr>
          </a:lstStyle>
          <a:p>
            <a:r>
              <a:rPr lang="en-US" dirty="0"/>
              <a:t>160x147 logo</a:t>
            </a:r>
          </a:p>
        </p:txBody>
      </p:sp>
      <p:sp>
        <p:nvSpPr>
          <p:cNvPr id="19" name="Slide Number Placeholder 18">
            <a:extLst>
              <a:ext uri="{FF2B5EF4-FFF2-40B4-BE49-F238E27FC236}">
                <a16:creationId xmlns:a16="http://schemas.microsoft.com/office/drawing/2014/main" id="{1D9580FA-CA76-994A-9775-1D87D5927DBD}"/>
              </a:ext>
            </a:extLst>
          </p:cNvPr>
          <p:cNvSpPr>
            <a:spLocks noGrp="1"/>
          </p:cNvSpPr>
          <p:nvPr>
            <p:ph type="sldNum" sz="quarter" idx="24"/>
          </p:nvPr>
        </p:nvSpPr>
        <p:spPr/>
        <p:txBody>
          <a:bodyPr/>
          <a:lstStyle/>
          <a:p>
            <a:fld id="{F0D23093-2AB0-F74C-B865-1A12A15B650E}" type="slidenum">
              <a:rPr lang="en-US" smtClean="0"/>
              <a:pPr/>
              <a:t>‹#›</a:t>
            </a:fld>
            <a:endParaRPr lang="en-US" dirty="0"/>
          </a:p>
        </p:txBody>
      </p:sp>
      <p:sp>
        <p:nvSpPr>
          <p:cNvPr id="21" name="Title 20">
            <a:extLst>
              <a:ext uri="{FF2B5EF4-FFF2-40B4-BE49-F238E27FC236}">
                <a16:creationId xmlns:a16="http://schemas.microsoft.com/office/drawing/2014/main" id="{C81C7F89-740B-3143-8447-70CC02F636A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7198871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Presenter 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6828D9-C361-48CA-8369-9240CE2D67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1" r="1"/>
          <a:stretch/>
        </p:blipFill>
        <p:spPr>
          <a:xfrm>
            <a:off x="-152400" y="0"/>
            <a:ext cx="123444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1580792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userDrawn="1">
          <p15:clr>
            <a:srgbClr val="FBAE40"/>
          </p15:clr>
        </p15:guide>
        <p15:guide id="2" orient="horz" pos="260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05915EE-6BC3-4681-A003-7E5E67C142CB}"/>
              </a:ext>
            </a:extLst>
          </p:cNvPr>
          <p:cNvPicPr>
            <a:picLocks noChangeAspect="1"/>
          </p:cNvPicPr>
          <p:nvPr userDrawn="1"/>
        </p:nvPicPr>
        <p:blipFill rotWithShape="1">
          <a:blip r:embed="rId2"/>
          <a:srcRect l="-624" t="-2222" r="2" b="-2"/>
          <a:stretch/>
        </p:blipFill>
        <p:spPr>
          <a:xfrm>
            <a:off x="-152400" y="-152400"/>
            <a:ext cx="12344400" cy="7010400"/>
          </a:xfrm>
          <a:prstGeom prst="rect">
            <a:avLst/>
          </a:prstGeom>
        </p:spPr>
      </p:pic>
    </p:spTree>
    <p:extLst>
      <p:ext uri="{BB962C8B-B14F-4D97-AF65-F5344CB8AC3E}">
        <p14:creationId xmlns:p14="http://schemas.microsoft.com/office/powerpoint/2010/main" val="8437840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858784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Titl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77E959-C9AD-4F36-95B6-A1D7382902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5" r="1"/>
          <a:stretch/>
        </p:blipFill>
        <p:spPr>
          <a:xfrm>
            <a:off x="0" y="0"/>
            <a:ext cx="12192000"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p:ph type="body" sz="quarter" idx="10"/>
          </p:nvPr>
        </p:nvSpPr>
        <p:spPr>
          <a:xfrm>
            <a:off x="601663" y="2501900"/>
            <a:ext cx="5394325" cy="1449388"/>
          </a:xfrm>
          <a:prstGeom prst="rect">
            <a:avLst/>
          </a:prstGeom>
        </p:spPr>
        <p:txBody>
          <a:bodyPr>
            <a:normAutofit/>
          </a:bodyPr>
          <a:lstStyle>
            <a:lvl1pPr marL="0" indent="0">
              <a:buNone/>
              <a:defRPr sz="3600" b="1" i="0">
                <a:solidFill>
                  <a:schemeClr val="bg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p:ph type="body" sz="quarter" idx="12"/>
          </p:nvPr>
        </p:nvSpPr>
        <p:spPr>
          <a:xfrm>
            <a:off x="601663" y="4155982"/>
            <a:ext cx="5394325" cy="848315"/>
          </a:xfrm>
          <a:prstGeom prst="rect">
            <a:avLst/>
          </a:prstGeom>
        </p:spPr>
        <p:txBody>
          <a:bodyPr anchor="t">
            <a:normAutofit/>
          </a:bodyPr>
          <a:lstStyle>
            <a:lvl1pPr marL="0" indent="0">
              <a:buNone/>
              <a:defRPr sz="2000" b="0" i="0">
                <a:solidFill>
                  <a:schemeClr val="accent2"/>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09243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4">
          <p15:clr>
            <a:srgbClr val="FBAE40"/>
          </p15:clr>
        </p15:guide>
        <p15:guide id="2" orient="horz" pos="2613">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1_Presenter 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16828D9-C361-48CA-8369-9240CE2D679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622"/>
          <a:stretch/>
        </p:blipFill>
        <p:spPr>
          <a:xfrm>
            <a:off x="-76200" y="0"/>
            <a:ext cx="12271513" cy="6858000"/>
          </a:xfrm>
          <a:prstGeom prst="rect">
            <a:avLst/>
          </a:prstGeom>
        </p:spPr>
      </p:pic>
      <p:sp>
        <p:nvSpPr>
          <p:cNvPr id="10" name="Text Placeholder 9">
            <a:extLst>
              <a:ext uri="{FF2B5EF4-FFF2-40B4-BE49-F238E27FC236}">
                <a16:creationId xmlns:a16="http://schemas.microsoft.com/office/drawing/2014/main" id="{23B808CC-F74C-B743-BAB4-F4C99E195655}"/>
              </a:ext>
            </a:extLst>
          </p:cNvPr>
          <p:cNvSpPr>
            <a:spLocks noGrp="1"/>
          </p:cNvSpPr>
          <p:nvPr userDrawn="1">
            <p:ph type="body" sz="quarter" idx="10"/>
          </p:nvPr>
        </p:nvSpPr>
        <p:spPr>
          <a:xfrm>
            <a:off x="6416675" y="2520950"/>
            <a:ext cx="5394325" cy="1449388"/>
          </a:xfrm>
          <a:prstGeom prst="rect">
            <a:avLst/>
          </a:prstGeom>
        </p:spPr>
        <p:txBody>
          <a:bodyPr>
            <a:normAutofit/>
          </a:bodyPr>
          <a:lstStyle>
            <a:lvl1pPr marL="0" indent="0">
              <a:buNone/>
              <a:defRPr sz="3600" b="1"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
        <p:nvSpPr>
          <p:cNvPr id="13" name="Text Placeholder 9">
            <a:extLst>
              <a:ext uri="{FF2B5EF4-FFF2-40B4-BE49-F238E27FC236}">
                <a16:creationId xmlns:a16="http://schemas.microsoft.com/office/drawing/2014/main" id="{9AFE08CF-AC0B-7143-9A94-E8A35CBC7D4B}"/>
              </a:ext>
            </a:extLst>
          </p:cNvPr>
          <p:cNvSpPr>
            <a:spLocks noGrp="1"/>
          </p:cNvSpPr>
          <p:nvPr userDrawn="1">
            <p:ph type="body" sz="quarter" idx="12"/>
          </p:nvPr>
        </p:nvSpPr>
        <p:spPr>
          <a:xfrm>
            <a:off x="6416675" y="4141788"/>
            <a:ext cx="5394325" cy="848315"/>
          </a:xfrm>
          <a:prstGeom prst="rect">
            <a:avLst/>
          </a:prstGeom>
        </p:spPr>
        <p:txBody>
          <a:bodyPr anchor="t">
            <a:normAutofit/>
          </a:bodyPr>
          <a:lstStyle>
            <a:lvl1pPr marL="0" indent="0">
              <a:buNone/>
              <a:defRPr sz="2000" b="0" i="0">
                <a:solidFill>
                  <a:schemeClr val="tx1"/>
                </a:solidFill>
                <a:latin typeface="Calibri" panose="020F0502020204030204" pitchFamily="34" charset="0"/>
              </a:defRPr>
            </a:lvl1pPr>
            <a:lvl2pPr marL="230188" indent="0">
              <a:buNone/>
              <a:defRPr>
                <a:solidFill>
                  <a:schemeClr val="bg1"/>
                </a:solidFill>
              </a:defRPr>
            </a:lvl2pPr>
            <a:lvl3pPr marL="457200" indent="0">
              <a:buNone/>
              <a:defRPr>
                <a:solidFill>
                  <a:schemeClr val="bg1"/>
                </a:solidFill>
              </a:defRPr>
            </a:lvl3pPr>
            <a:lvl4pPr marL="746125" indent="0">
              <a:buNone/>
              <a:defRPr>
                <a:solidFill>
                  <a:schemeClr val="bg1"/>
                </a:solidFill>
              </a:defRPr>
            </a:lvl4pPr>
            <a:lvl5pPr marL="969962" indent="0">
              <a:buNone/>
              <a:defRPr>
                <a:solidFill>
                  <a:schemeClr val="bg1"/>
                </a:solidFill>
              </a:defRPr>
            </a:lvl5pPr>
          </a:lstStyle>
          <a:p>
            <a:pPr lvl="0"/>
            <a:endParaRPr lang="en-US" dirty="0"/>
          </a:p>
        </p:txBody>
      </p:sp>
    </p:spTree>
    <p:extLst>
      <p:ext uri="{BB962C8B-B14F-4D97-AF65-F5344CB8AC3E}">
        <p14:creationId xmlns:p14="http://schemas.microsoft.com/office/powerpoint/2010/main" val="270477041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1580">
          <p15:clr>
            <a:srgbClr val="FBAE40"/>
          </p15:clr>
        </p15:guide>
        <p15:guide id="2" orient="horz" pos="260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Closing Slid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05915EE-6BC3-4681-A003-7E5E67C142CB}"/>
              </a:ext>
            </a:extLst>
          </p:cNvPr>
          <p:cNvPicPr>
            <a:picLocks noChangeAspect="1"/>
          </p:cNvPicPr>
          <p:nvPr userDrawn="1"/>
        </p:nvPicPr>
        <p:blipFill rotWithShape="1">
          <a:blip r:embed="rId2"/>
          <a:srcRect l="613" r="-1"/>
          <a:stretch/>
        </p:blipFill>
        <p:spPr>
          <a:xfrm>
            <a:off x="-76200" y="0"/>
            <a:ext cx="12268200" cy="6877878"/>
          </a:xfrm>
          <a:prstGeom prst="rect">
            <a:avLst/>
          </a:prstGeom>
        </p:spPr>
      </p:pic>
    </p:spTree>
    <p:extLst>
      <p:ext uri="{BB962C8B-B14F-4D97-AF65-F5344CB8AC3E}">
        <p14:creationId xmlns:p14="http://schemas.microsoft.com/office/powerpoint/2010/main" val="9657734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6301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6576C04-D572-9D4D-8F10-3E7CBF2FDD8E}"/>
              </a:ext>
            </a:extLst>
          </p:cNvPr>
          <p:cNvSpPr>
            <a:spLocks noGrp="1"/>
          </p:cNvSpPr>
          <p:nvPr>
            <p:ph type="body" sz="quarter" idx="13"/>
          </p:nvPr>
        </p:nvSpPr>
        <p:spPr>
          <a:xfrm>
            <a:off x="609599" y="1447800"/>
            <a:ext cx="10972799"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239570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Only">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9" name="Title 8">
            <a:extLst>
              <a:ext uri="{FF2B5EF4-FFF2-40B4-BE49-F238E27FC236}">
                <a16:creationId xmlns:a16="http://schemas.microsoft.com/office/drawing/2014/main" id="{98341DC2-F80D-BD4F-90EE-4B809029C2D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7402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o slash/no title">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EB02DB04-0C1C-8C49-B65E-A9668E39A9C7}"/>
              </a:ext>
            </a:extLst>
          </p:cNvPr>
          <p:cNvSpPr>
            <a:spLocks noGrp="1"/>
          </p:cNvSpPr>
          <p:nvPr>
            <p:ph type="sldNum" sz="quarter" idx="11"/>
          </p:nvPr>
        </p:nvSpPr>
        <p:spPr/>
        <p:txBody>
          <a:bodyPr/>
          <a:lstStyle/>
          <a:p>
            <a:fld id="{F0D23093-2AB0-F74C-B865-1A12A15B650E}" type="slidenum">
              <a:rPr lang="en-US" smtClean="0"/>
              <a:pPr/>
              <a:t>‹#›</a:t>
            </a:fld>
            <a:endParaRPr lang="en-US" dirty="0"/>
          </a:p>
        </p:txBody>
      </p:sp>
      <p:sp>
        <p:nvSpPr>
          <p:cNvPr id="2" name="Rectangle 1">
            <a:extLst>
              <a:ext uri="{FF2B5EF4-FFF2-40B4-BE49-F238E27FC236}">
                <a16:creationId xmlns:a16="http://schemas.microsoft.com/office/drawing/2014/main" id="{96277581-3B6E-45DC-A28B-56B0B91539B8}"/>
              </a:ext>
            </a:extLst>
          </p:cNvPr>
          <p:cNvSpPr/>
          <p:nvPr userDrawn="1"/>
        </p:nvSpPr>
        <p:spPr>
          <a:xfrm>
            <a:off x="152400" y="76200"/>
            <a:ext cx="609600"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50609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Side by Side">
    <p:spTree>
      <p:nvGrpSpPr>
        <p:cNvPr id="1" name=""/>
        <p:cNvGrpSpPr/>
        <p:nvPr/>
      </p:nvGrpSpPr>
      <p:grpSpPr>
        <a:xfrm>
          <a:off x="0" y="0"/>
          <a:ext cx="0" cy="0"/>
          <a:chOff x="0" y="0"/>
          <a:chExt cx="0" cy="0"/>
        </a:xfrm>
      </p:grpSpPr>
      <p:sp>
        <p:nvSpPr>
          <p:cNvPr id="11" name="Slide Number Placeholder 10">
            <a:extLst>
              <a:ext uri="{FF2B5EF4-FFF2-40B4-BE49-F238E27FC236}">
                <a16:creationId xmlns:a16="http://schemas.microsoft.com/office/drawing/2014/main" id="{E2086AFA-5418-C147-ADBF-A484560811D6}"/>
              </a:ext>
            </a:extLst>
          </p:cNvPr>
          <p:cNvSpPr>
            <a:spLocks noGrp="1"/>
          </p:cNvSpPr>
          <p:nvPr>
            <p:ph type="sldNum" sz="quarter" idx="11"/>
          </p:nvPr>
        </p:nvSpPr>
        <p:spPr>
          <a:xfrm>
            <a:off x="495300" y="6522124"/>
            <a:ext cx="2743200" cy="247724"/>
          </a:xfrm>
        </p:spPr>
        <p:txBody>
          <a:bodyPr/>
          <a:lstStyle/>
          <a:p>
            <a:fld id="{F0D23093-2AB0-F74C-B865-1A12A15B650E}" type="slidenum">
              <a:rPr lang="en-US" smtClean="0"/>
              <a:pPr/>
              <a:t>‹#›</a:t>
            </a:fld>
            <a:endParaRPr lang="en-US" dirty="0"/>
          </a:p>
        </p:txBody>
      </p:sp>
      <p:sp>
        <p:nvSpPr>
          <p:cNvPr id="13" name="Title 12">
            <a:extLst>
              <a:ext uri="{FF2B5EF4-FFF2-40B4-BE49-F238E27FC236}">
                <a16:creationId xmlns:a16="http://schemas.microsoft.com/office/drawing/2014/main" id="{442CB888-0168-B94E-B176-2E6B61FE9421}"/>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4748E687-7CF0-0540-A98D-56F74939DB2D}"/>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a:extLst>
              <a:ext uri="{FF2B5EF4-FFF2-40B4-BE49-F238E27FC236}">
                <a16:creationId xmlns:a16="http://schemas.microsoft.com/office/drawing/2014/main" id="{E9E3B09F-B45B-354E-B308-DCD243A5A41B}"/>
              </a:ext>
            </a:extLst>
          </p:cNvPr>
          <p:cNvSpPr>
            <a:spLocks noGrp="1"/>
          </p:cNvSpPr>
          <p:nvPr>
            <p:ph type="body" sz="quarter" idx="14"/>
          </p:nvPr>
        </p:nvSpPr>
        <p:spPr>
          <a:xfrm>
            <a:off x="6096000" y="1447800"/>
            <a:ext cx="548640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263366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CE20C0D-A7DE-48DF-B095-F557A066298E}"/>
              </a:ext>
            </a:extLst>
          </p:cNvPr>
          <p:cNvSpPr>
            <a:spLocks noGrp="1"/>
          </p:cNvSpPr>
          <p:nvPr>
            <p:ph type="pic" sz="quarter" idx="12"/>
          </p:nvPr>
        </p:nvSpPr>
        <p:spPr>
          <a:xfrm>
            <a:off x="6095999" y="1447800"/>
            <a:ext cx="5486401" cy="4590976"/>
          </a:xfrm>
          <a:prstGeom prst="rect">
            <a:avLst/>
          </a:prstGeom>
        </p:spPr>
        <p:txBody>
          <a:bodyPr>
            <a:normAutofit/>
          </a:bodyPr>
          <a:lstStyle>
            <a:lvl1pPr>
              <a:defRPr sz="2400" b="0" i="0">
                <a:latin typeface="Calibri" panose="020F0502020204030204" pitchFamily="34" charset="0"/>
              </a:defRPr>
            </a:lvl1pPr>
          </a:lstStyle>
          <a:p>
            <a:endParaRPr lang="en-US" dirty="0"/>
          </a:p>
        </p:txBody>
      </p:sp>
      <p:sp>
        <p:nvSpPr>
          <p:cNvPr id="10" name="Slide Number Placeholder 9">
            <a:extLst>
              <a:ext uri="{FF2B5EF4-FFF2-40B4-BE49-F238E27FC236}">
                <a16:creationId xmlns:a16="http://schemas.microsoft.com/office/drawing/2014/main" id="{44A5571E-6D46-AF49-B918-ACB2130FFF3D}"/>
              </a:ext>
            </a:extLst>
          </p:cNvPr>
          <p:cNvSpPr>
            <a:spLocks noGrp="1"/>
          </p:cNvSpPr>
          <p:nvPr>
            <p:ph type="sldNum" sz="quarter" idx="15"/>
          </p:nvPr>
        </p:nvSpPr>
        <p:spPr/>
        <p:txBody>
          <a:bodyPr/>
          <a:lstStyle/>
          <a:p>
            <a:fld id="{F0D23093-2AB0-F74C-B865-1A12A15B650E}" type="slidenum">
              <a:rPr lang="en-US" smtClean="0"/>
              <a:pPr/>
              <a:t>‹#›</a:t>
            </a:fld>
            <a:endParaRPr lang="en-US" dirty="0"/>
          </a:p>
        </p:txBody>
      </p:sp>
      <p:sp>
        <p:nvSpPr>
          <p:cNvPr id="12" name="Title 11">
            <a:extLst>
              <a:ext uri="{FF2B5EF4-FFF2-40B4-BE49-F238E27FC236}">
                <a16:creationId xmlns:a16="http://schemas.microsoft.com/office/drawing/2014/main" id="{26B59188-CA07-ED4C-990F-C94539E4F92B}"/>
              </a:ext>
            </a:extLst>
          </p:cNvPr>
          <p:cNvSpPr>
            <a:spLocks noGrp="1"/>
          </p:cNvSpPr>
          <p:nvPr>
            <p:ph type="title"/>
          </p:nvPr>
        </p:nvSpPr>
        <p:spPr/>
        <p:txBody>
          <a:bodyPr/>
          <a:lstStyle/>
          <a:p>
            <a:r>
              <a:rPr lang="en-US" dirty="0"/>
              <a:t>Click to edit Master title style</a:t>
            </a:r>
          </a:p>
        </p:txBody>
      </p:sp>
      <p:sp>
        <p:nvSpPr>
          <p:cNvPr id="13" name="Text Placeholder 3">
            <a:extLst>
              <a:ext uri="{FF2B5EF4-FFF2-40B4-BE49-F238E27FC236}">
                <a16:creationId xmlns:a16="http://schemas.microsoft.com/office/drawing/2014/main" id="{036E03A1-C74F-0042-A727-58B1205468A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5710631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Chart Placeholder 4">
            <a:extLst>
              <a:ext uri="{FF2B5EF4-FFF2-40B4-BE49-F238E27FC236}">
                <a16:creationId xmlns:a16="http://schemas.microsoft.com/office/drawing/2014/main" id="{F2261C8B-A96F-5641-9461-4553158F07C6}"/>
              </a:ext>
            </a:extLst>
          </p:cNvPr>
          <p:cNvSpPr>
            <a:spLocks noGrp="1"/>
          </p:cNvSpPr>
          <p:nvPr>
            <p:ph type="chart" sz="quarter" idx="14"/>
          </p:nvPr>
        </p:nvSpPr>
        <p:spPr>
          <a:xfrm>
            <a:off x="6096001" y="1447800"/>
            <a:ext cx="5486400" cy="4590976"/>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BFD433F9-2D70-7E4E-9171-17DDDD0C1BC5}"/>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1" name="Text Placeholder 3">
            <a:extLst>
              <a:ext uri="{FF2B5EF4-FFF2-40B4-BE49-F238E27FC236}">
                <a16:creationId xmlns:a16="http://schemas.microsoft.com/office/drawing/2014/main" id="{7EE28EC2-FFB1-CB46-9BE7-371DA4C09A9F}"/>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89185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7" name="Table Placeholder 6">
            <a:extLst>
              <a:ext uri="{FF2B5EF4-FFF2-40B4-BE49-F238E27FC236}">
                <a16:creationId xmlns:a16="http://schemas.microsoft.com/office/drawing/2014/main" id="{87182008-9414-AB43-BE9E-97630CA1A98F}"/>
              </a:ext>
            </a:extLst>
          </p:cNvPr>
          <p:cNvSpPr>
            <a:spLocks noGrp="1"/>
          </p:cNvSpPr>
          <p:nvPr>
            <p:ph type="tbl" sz="quarter" idx="14"/>
          </p:nvPr>
        </p:nvSpPr>
        <p:spPr>
          <a:xfrm>
            <a:off x="6096001" y="1447800"/>
            <a:ext cx="5486400" cy="4572000"/>
          </a:xfrm>
          <a:prstGeom prst="rect">
            <a:avLst/>
          </a:prstGeom>
        </p:spPr>
        <p:txBody>
          <a:bodyPr/>
          <a:lstStyle/>
          <a:p>
            <a:endParaRPr lang="en-US" dirty="0"/>
          </a:p>
        </p:txBody>
      </p:sp>
      <p:sp>
        <p:nvSpPr>
          <p:cNvPr id="12" name="Slide Number Placeholder 11">
            <a:extLst>
              <a:ext uri="{FF2B5EF4-FFF2-40B4-BE49-F238E27FC236}">
                <a16:creationId xmlns:a16="http://schemas.microsoft.com/office/drawing/2014/main" id="{0594F819-73D6-7A44-B97C-D99C7DAB92D6}"/>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8E21A6B3-25CA-5C4B-9371-8E317E850D75}"/>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445527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nd Video Clip">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EB1A58-7F99-2943-838C-468BDEFDB92F}"/>
              </a:ext>
            </a:extLst>
          </p:cNvPr>
          <p:cNvSpPr>
            <a:spLocks noGrp="1"/>
          </p:cNvSpPr>
          <p:nvPr>
            <p:ph type="title"/>
          </p:nvPr>
        </p:nvSpPr>
        <p:spPr/>
        <p:txBody>
          <a:bodyPr/>
          <a:lstStyle/>
          <a:p>
            <a:r>
              <a:rPr lang="en-US"/>
              <a:t>Click to edit Master title style</a:t>
            </a:r>
          </a:p>
        </p:txBody>
      </p:sp>
      <p:sp>
        <p:nvSpPr>
          <p:cNvPr id="5" name="Media Placeholder 4">
            <a:extLst>
              <a:ext uri="{FF2B5EF4-FFF2-40B4-BE49-F238E27FC236}">
                <a16:creationId xmlns:a16="http://schemas.microsoft.com/office/drawing/2014/main" id="{76C186EF-8C58-7249-A024-F6C1D0AD12BC}"/>
              </a:ext>
            </a:extLst>
          </p:cNvPr>
          <p:cNvSpPr>
            <a:spLocks noGrp="1"/>
          </p:cNvSpPr>
          <p:nvPr>
            <p:ph type="media" sz="quarter" idx="14"/>
          </p:nvPr>
        </p:nvSpPr>
        <p:spPr>
          <a:xfrm>
            <a:off x="6096001" y="1447799"/>
            <a:ext cx="5486400" cy="4590977"/>
          </a:xfrm>
          <a:prstGeom prst="rect">
            <a:avLst/>
          </a:prstGeom>
        </p:spPr>
        <p:txBody>
          <a:bodyPr/>
          <a:lstStyle/>
          <a:p>
            <a:endParaRPr lang="en-US" dirty="0"/>
          </a:p>
        </p:txBody>
      </p:sp>
      <p:sp>
        <p:nvSpPr>
          <p:cNvPr id="11" name="Slide Number Placeholder 10">
            <a:extLst>
              <a:ext uri="{FF2B5EF4-FFF2-40B4-BE49-F238E27FC236}">
                <a16:creationId xmlns:a16="http://schemas.microsoft.com/office/drawing/2014/main" id="{931A0CB9-E7C5-BC4C-83B3-6A04784CA591}"/>
              </a:ext>
            </a:extLst>
          </p:cNvPr>
          <p:cNvSpPr>
            <a:spLocks noGrp="1"/>
          </p:cNvSpPr>
          <p:nvPr>
            <p:ph type="sldNum" sz="quarter" idx="16"/>
          </p:nvPr>
        </p:nvSpPr>
        <p:spPr/>
        <p:txBody>
          <a:bodyPr/>
          <a:lstStyle/>
          <a:p>
            <a:fld id="{F0D23093-2AB0-F74C-B865-1A12A15B650E}" type="slidenum">
              <a:rPr lang="en-US" smtClean="0"/>
              <a:pPr/>
              <a:t>‹#›</a:t>
            </a:fld>
            <a:endParaRPr lang="en-US" dirty="0"/>
          </a:p>
        </p:txBody>
      </p:sp>
      <p:sp>
        <p:nvSpPr>
          <p:cNvPr id="10" name="Text Placeholder 3">
            <a:extLst>
              <a:ext uri="{FF2B5EF4-FFF2-40B4-BE49-F238E27FC236}">
                <a16:creationId xmlns:a16="http://schemas.microsoft.com/office/drawing/2014/main" id="{BB673984-7F55-E14A-9088-44C94432DA36}"/>
              </a:ext>
            </a:extLst>
          </p:cNvPr>
          <p:cNvSpPr>
            <a:spLocks noGrp="1"/>
          </p:cNvSpPr>
          <p:nvPr>
            <p:ph type="body" sz="quarter" idx="13"/>
          </p:nvPr>
        </p:nvSpPr>
        <p:spPr>
          <a:xfrm>
            <a:off x="609600" y="1447800"/>
            <a:ext cx="5257800" cy="4572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51241785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17F090B-49F7-4226-826A-44BF2ACE1059}"/>
              </a:ext>
            </a:extLst>
          </p:cNvPr>
          <p:cNvPicPr>
            <a:picLocks noChangeAspect="1"/>
          </p:cNvPicPr>
          <p:nvPr userDrawn="1"/>
        </p:nvPicPr>
        <p:blipFill>
          <a:blip r:embed="rId20">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C33F0A99-5B9C-4CA5-9F50-2F4E34F6E27A}"/>
              </a:ext>
            </a:extLst>
          </p:cNvPr>
          <p:cNvSpPr>
            <a:spLocks noGrp="1"/>
          </p:cNvSpPr>
          <p:nvPr>
            <p:ph type="title"/>
          </p:nvPr>
        </p:nvSpPr>
        <p:spPr>
          <a:xfrm>
            <a:off x="609601" y="148581"/>
            <a:ext cx="10972799" cy="845837"/>
          </a:xfrm>
          <a:prstGeom prst="rect">
            <a:avLst/>
          </a:prstGeom>
        </p:spPr>
        <p:txBody>
          <a:bodyPr vert="horz" lIns="91440" tIns="45720" rIns="91440" bIns="45720" rtlCol="0" anchor="t">
            <a:noAutofit/>
          </a:bodyPr>
          <a:lstStyle/>
          <a:p>
            <a:r>
              <a:rPr lang="en-US" dirty="0"/>
              <a:t>Click to edit Master title style</a:t>
            </a:r>
          </a:p>
        </p:txBody>
      </p:sp>
      <p:sp>
        <p:nvSpPr>
          <p:cNvPr id="16" name="Parallelogram 15">
            <a:extLst>
              <a:ext uri="{FF2B5EF4-FFF2-40B4-BE49-F238E27FC236}">
                <a16:creationId xmlns:a16="http://schemas.microsoft.com/office/drawing/2014/main" id="{4BB4A01D-7D6E-BB4E-BD5D-E3A388293815}"/>
              </a:ext>
            </a:extLst>
          </p:cNvPr>
          <p:cNvSpPr>
            <a:spLocks noChangeAspect="1"/>
          </p:cNvSpPr>
          <p:nvPr userDrawn="1"/>
        </p:nvSpPr>
        <p:spPr>
          <a:xfrm>
            <a:off x="256215" y="130869"/>
            <a:ext cx="353385" cy="515176"/>
          </a:xfrm>
          <a:prstGeom prst="parallelogram">
            <a:avLst>
              <a:gd name="adj" fmla="val 59613"/>
            </a:avLst>
          </a:prstGeom>
          <a:solidFill>
            <a:srgbClr val="C123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9A249833-0938-F747-9F14-C1C0453EFF13}"/>
              </a:ext>
            </a:extLst>
          </p:cNvPr>
          <p:cNvSpPr>
            <a:spLocks noGrp="1"/>
          </p:cNvSpPr>
          <p:nvPr>
            <p:ph type="sldNum" sz="quarter" idx="4"/>
          </p:nvPr>
        </p:nvSpPr>
        <p:spPr>
          <a:xfrm>
            <a:off x="546100" y="6542840"/>
            <a:ext cx="2743200" cy="247724"/>
          </a:xfrm>
          <a:prstGeom prst="rect">
            <a:avLst/>
          </a:prstGeom>
        </p:spPr>
        <p:txBody>
          <a:bodyPr vert="horz" lIns="91440" tIns="45720" rIns="91440" bIns="45720" rtlCol="0" anchor="ctr"/>
          <a:lstStyle>
            <a:lvl1pPr algn="l">
              <a:defRPr sz="1200" b="0" i="0">
                <a:solidFill>
                  <a:schemeClr val="bg2">
                    <a:lumMod val="65000"/>
                  </a:schemeClr>
                </a:solidFill>
                <a:latin typeface="Calibri" panose="020F0502020204030204" pitchFamily="34" charset="0"/>
                <a:cs typeface="Calibri" panose="020F0502020204030204" pitchFamily="34" charset="0"/>
              </a:defRPr>
            </a:lvl1pPr>
          </a:lstStyle>
          <a:p>
            <a:fld id="{F0D23093-2AB0-F74C-B865-1A12A15B650E}" type="slidenum">
              <a:rPr lang="en-US" smtClean="0"/>
              <a:pPr/>
              <a:t>‹#›</a:t>
            </a:fld>
            <a:endParaRPr lang="en-US" dirty="0"/>
          </a:p>
        </p:txBody>
      </p:sp>
      <p:sp>
        <p:nvSpPr>
          <p:cNvPr id="5" name="Text Placeholder 4">
            <a:extLst>
              <a:ext uri="{FF2B5EF4-FFF2-40B4-BE49-F238E27FC236}">
                <a16:creationId xmlns:a16="http://schemas.microsoft.com/office/drawing/2014/main" id="{04F227F0-8FC0-9046-A60F-1749263CF3E5}"/>
              </a:ext>
            </a:extLst>
          </p:cNvPr>
          <p:cNvSpPr>
            <a:spLocks noGrp="1"/>
          </p:cNvSpPr>
          <p:nvPr>
            <p:ph type="body" idx="1"/>
          </p:nvPr>
        </p:nvSpPr>
        <p:spPr>
          <a:xfrm>
            <a:off x="609600" y="1295400"/>
            <a:ext cx="10972800" cy="474337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7" name="Group 6">
            <a:extLst>
              <a:ext uri="{FF2B5EF4-FFF2-40B4-BE49-F238E27FC236}">
                <a16:creationId xmlns:a16="http://schemas.microsoft.com/office/drawing/2014/main" id="{B357B0D4-493F-4CE6-BD6D-FF0C82A4FC0E}"/>
              </a:ext>
            </a:extLst>
          </p:cNvPr>
          <p:cNvGrpSpPr/>
          <p:nvPr userDrawn="1"/>
        </p:nvGrpSpPr>
        <p:grpSpPr>
          <a:xfrm>
            <a:off x="10380292" y="6046420"/>
            <a:ext cx="1735508" cy="574434"/>
            <a:chOff x="10380292" y="6046420"/>
            <a:chExt cx="1735508" cy="574434"/>
          </a:xfrm>
        </p:grpSpPr>
        <p:pic>
          <p:nvPicPr>
            <p:cNvPr id="3" name="Picture 2">
              <a:extLst>
                <a:ext uri="{FF2B5EF4-FFF2-40B4-BE49-F238E27FC236}">
                  <a16:creationId xmlns:a16="http://schemas.microsoft.com/office/drawing/2014/main" id="{89DB5024-89E7-4A1D-B474-B0DF59D45944}"/>
                </a:ext>
              </a:extLst>
            </p:cNvPr>
            <p:cNvPicPr>
              <a:picLocks noChangeAspect="1"/>
            </p:cNvPicPr>
            <p:nvPr userDrawn="1"/>
          </p:nvPicPr>
          <p:blipFill rotWithShape="1">
            <a:blip r:embed="rId21"/>
            <a:srcRect t="-21422" b="-34931"/>
            <a:stretch/>
          </p:blipFill>
          <p:spPr>
            <a:xfrm>
              <a:off x="10448763" y="6046420"/>
              <a:ext cx="1667037" cy="574434"/>
            </a:xfrm>
            <a:prstGeom prst="rect">
              <a:avLst/>
            </a:prstGeom>
            <a:solidFill>
              <a:schemeClr val="bg1"/>
            </a:solidFill>
          </p:spPr>
        </p:pic>
        <p:sp>
          <p:nvSpPr>
            <p:cNvPr id="4" name="Rectangle 3">
              <a:extLst>
                <a:ext uri="{FF2B5EF4-FFF2-40B4-BE49-F238E27FC236}">
                  <a16:creationId xmlns:a16="http://schemas.microsoft.com/office/drawing/2014/main" id="{D462EE57-DFA8-4EF1-8223-2FFF2D0A1750}"/>
                </a:ext>
              </a:extLst>
            </p:cNvPr>
            <p:cNvSpPr/>
            <p:nvPr userDrawn="1"/>
          </p:nvSpPr>
          <p:spPr>
            <a:xfrm>
              <a:off x="10380292" y="6333637"/>
              <a:ext cx="85563" cy="247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a:extLst>
              <a:ext uri="{FF2B5EF4-FFF2-40B4-BE49-F238E27FC236}">
                <a16:creationId xmlns:a16="http://schemas.microsoft.com/office/drawing/2014/main" id="{632B5A07-032A-4E6E-B9E8-CBFC920EF0B7}"/>
              </a:ext>
            </a:extLst>
          </p:cNvPr>
          <p:cNvSpPr txBox="1"/>
          <p:nvPr userDrawn="1"/>
        </p:nvSpPr>
        <p:spPr>
          <a:xfrm>
            <a:off x="4995016" y="6511184"/>
            <a:ext cx="2438400" cy="307777"/>
          </a:xfrm>
          <a:prstGeom prst="rect">
            <a:avLst/>
          </a:prstGeom>
          <a:solidFill>
            <a:schemeClr val="bg1"/>
          </a:solidFill>
        </p:spPr>
        <p:txBody>
          <a:bodyPr wrap="square" rtlCol="0">
            <a:spAutoFit/>
          </a:bodyPr>
          <a:lstStyle/>
          <a:p>
            <a:r>
              <a:rPr lang="en-US" sz="1400" dirty="0"/>
              <a:t>©2026 EMA, Inc./Confidential</a:t>
            </a:r>
          </a:p>
        </p:txBody>
      </p:sp>
    </p:spTree>
    <p:extLst>
      <p:ext uri="{BB962C8B-B14F-4D97-AF65-F5344CB8AC3E}">
        <p14:creationId xmlns:p14="http://schemas.microsoft.com/office/powerpoint/2010/main" val="1291537134"/>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724" r:id="rId3"/>
    <p:sldLayoutId id="2147483735" r:id="rId4"/>
    <p:sldLayoutId id="2147483734" r:id="rId5"/>
    <p:sldLayoutId id="2147483663" r:id="rId6"/>
    <p:sldLayoutId id="2147483729" r:id="rId7"/>
    <p:sldLayoutId id="2147483730" r:id="rId8"/>
    <p:sldLayoutId id="2147483731" r:id="rId9"/>
    <p:sldLayoutId id="2147483727" r:id="rId10"/>
    <p:sldLayoutId id="2147483726" r:id="rId11"/>
    <p:sldLayoutId id="2147483728" r:id="rId12"/>
    <p:sldLayoutId id="2147483725" r:id="rId13"/>
    <p:sldLayoutId id="2147483769" r:id="rId14"/>
    <p:sldLayoutId id="2147483765" r:id="rId15"/>
    <p:sldLayoutId id="2147483767" r:id="rId16"/>
    <p:sldLayoutId id="2147483768" r:id="rId17"/>
    <p:sldLayoutId id="2147483751" r:id="rId18"/>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hf hdr="0" ftr="0" dt="0"/>
  <p:txStyles>
    <p:titleStyle>
      <a:lvl1pPr algn="l" defTabSz="914400" rtl="0" eaLnBrk="1" latinLnBrk="0" hangingPunct="1">
        <a:lnSpc>
          <a:spcPct val="90000"/>
        </a:lnSpc>
        <a:spcBef>
          <a:spcPct val="0"/>
        </a:spcBef>
        <a:buNone/>
        <a:defRPr sz="3200" b="0" i="0" kern="1200">
          <a:solidFill>
            <a:schemeClr val="tx1"/>
          </a:solidFill>
          <a:latin typeface="Calibri" panose="020F0502020204030204" pitchFamily="34" charset="0"/>
          <a:ea typeface="+mj-ea"/>
          <a:cs typeface="Calibri" panose="020F0502020204030204" pitchFamily="34" charset="0"/>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sz="2400" b="0" i="0" kern="1200" baseline="0">
          <a:solidFill>
            <a:schemeClr val="tx1"/>
          </a:solidFill>
          <a:latin typeface="Calibri" panose="020F0502020204030204" pitchFamily="34" charset="0"/>
          <a:ea typeface="+mn-ea"/>
          <a:cs typeface="Calibri" panose="020F0502020204030204" pitchFamily="34" charset="0"/>
        </a:defRPr>
      </a:lvl1pPr>
      <a:lvl2pPr marL="461963" marR="0" indent="-231775" algn="l" defTabSz="914400" rtl="0" eaLnBrk="1" fontAlgn="auto" latinLnBrk="0" hangingPunct="1">
        <a:lnSpc>
          <a:spcPct val="90000"/>
        </a:lnSpc>
        <a:spcBef>
          <a:spcPts val="500"/>
        </a:spcBef>
        <a:spcAft>
          <a:spcPts val="0"/>
        </a:spcAft>
        <a:buClrTx/>
        <a:buSzTx/>
        <a:buFont typeface="Calibri" panose="020F0502020204030204" pitchFamily="34" charset="0"/>
        <a:buChar char="‐"/>
        <a:tabLst/>
        <a:defRPr sz="2000" b="0" i="0" kern="1200" baseline="0">
          <a:solidFill>
            <a:schemeClr val="tx1"/>
          </a:solidFill>
          <a:latin typeface="Calibri" panose="020F0502020204030204" pitchFamily="34" charset="0"/>
          <a:ea typeface="+mn-ea"/>
          <a:cs typeface="Calibri" panose="020F0502020204030204" pitchFamily="34" charset="0"/>
        </a:defRPr>
      </a:lvl2pPr>
      <a:lvl3pPr marL="746125" marR="0" indent="-288925"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sz="1600" kern="1200" baseline="0">
          <a:solidFill>
            <a:schemeClr val="tx1"/>
          </a:solidFill>
          <a:latin typeface="Calibri" panose="020F0502020204030204" pitchFamily="34" charset="0"/>
          <a:ea typeface="+mn-ea"/>
          <a:cs typeface="Calibri" panose="020F0502020204030204" pitchFamily="34" charset="0"/>
        </a:defRPr>
      </a:lvl3pPr>
      <a:lvl4pPr marL="969963" marR="0" indent="-223838" algn="l" defTabSz="914400" rtl="0" eaLnBrk="1" fontAlgn="auto" latinLnBrk="0" hangingPunct="1">
        <a:lnSpc>
          <a:spcPct val="90000"/>
        </a:lnSpc>
        <a:spcBef>
          <a:spcPts val="500"/>
        </a:spcBef>
        <a:spcAft>
          <a:spcPts val="0"/>
        </a:spcAft>
        <a:buClrTx/>
        <a:buSzTx/>
        <a:buFont typeface="Wingdings" panose="05000000000000000000" pitchFamily="2" charset="2"/>
        <a:buChar char="§"/>
        <a:tabLst/>
        <a:defRPr sz="1400" kern="1200" baseline="0">
          <a:solidFill>
            <a:schemeClr val="tx1"/>
          </a:solidFill>
          <a:latin typeface="Calibri" panose="020F0502020204030204" pitchFamily="34" charset="0"/>
          <a:ea typeface="+mn-ea"/>
          <a:cs typeface="Calibri" panose="020F0502020204030204" pitchFamily="34" charset="0"/>
        </a:defRPr>
      </a:lvl4pPr>
      <a:lvl5pPr marL="1203325" marR="0" indent="-233363" algn="l" defTabSz="914400" rtl="0" eaLnBrk="1" fontAlgn="auto" latinLnBrk="0" hangingPunct="1">
        <a:lnSpc>
          <a:spcPct val="90000"/>
        </a:lnSpc>
        <a:spcBef>
          <a:spcPts val="500"/>
        </a:spcBef>
        <a:spcAft>
          <a:spcPts val="0"/>
        </a:spcAft>
        <a:buClrTx/>
        <a:buSzTx/>
        <a:buFont typeface="Courier New" panose="02070309020205020404" pitchFamily="49" charset="0"/>
        <a:buChar char="o"/>
        <a:tabLst/>
        <a:defRPr sz="1200" kern="1200" baseline="0">
          <a:solidFill>
            <a:schemeClr val="tx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3.mp4"/><Relationship Id="rId1" Type="http://schemas.openxmlformats.org/officeDocument/2006/relationships/video" Target="NULL" TargetMode="Externa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5.mp4"/><Relationship Id="rId1" Type="http://schemas.microsoft.com/office/2007/relationships/media" Target="../media/media5.mp4"/><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8A18779-49A2-611A-0D5C-C818E57ADD75}"/>
              </a:ext>
            </a:extLst>
          </p:cNvPr>
          <p:cNvSpPr>
            <a:spLocks noGrp="1"/>
          </p:cNvSpPr>
          <p:nvPr>
            <p:ph type="body" sz="quarter" idx="10"/>
          </p:nvPr>
        </p:nvSpPr>
        <p:spPr>
          <a:xfrm>
            <a:off x="76200" y="2672556"/>
            <a:ext cx="7086600" cy="1512888"/>
          </a:xfrm>
        </p:spPr>
        <p:txBody>
          <a:bodyPr anchor="ctr">
            <a:normAutofit/>
          </a:bodyPr>
          <a:lstStyle/>
          <a:p>
            <a:r>
              <a:rPr lang="en-US" dirty="0"/>
              <a:t>STK Shield Plus – Surface Charging</a:t>
            </a:r>
            <a:endParaRPr lang="en-US" b="0" dirty="0"/>
          </a:p>
        </p:txBody>
      </p:sp>
      <p:sp>
        <p:nvSpPr>
          <p:cNvPr id="2" name="Text Placeholder 3">
            <a:extLst>
              <a:ext uri="{FF2B5EF4-FFF2-40B4-BE49-F238E27FC236}">
                <a16:creationId xmlns:a16="http://schemas.microsoft.com/office/drawing/2014/main" id="{76383F6F-1DC3-C958-BDB1-5FCEAA6EBC0D}"/>
              </a:ext>
            </a:extLst>
          </p:cNvPr>
          <p:cNvSpPr txBox="1">
            <a:spLocks/>
          </p:cNvSpPr>
          <p:nvPr/>
        </p:nvSpPr>
        <p:spPr>
          <a:xfrm>
            <a:off x="76201" y="4572000"/>
            <a:ext cx="6019800" cy="1589088"/>
          </a:xfrm>
          <a:prstGeom prst="rect">
            <a:avLst/>
          </a:prstGeom>
        </p:spPr>
        <p:txBody>
          <a:bodyPr vert="horz" lIns="91440" tIns="45720" rIns="91440" bIns="45720" rtlCol="0" anchor="ctr">
            <a:normAutofit fontScale="92500" lnSpcReduction="10000"/>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3600" b="1" i="0" kern="1200" baseline="0">
                <a:solidFill>
                  <a:schemeClr val="bg1"/>
                </a:solidFill>
                <a:latin typeface="Calibri" panose="020F0502020204030204" pitchFamily="34" charset="0"/>
                <a:ea typeface="+mn-ea"/>
                <a:cs typeface="Calibri" panose="020F0502020204030204" pitchFamily="34" charset="0"/>
              </a:defRPr>
            </a:lvl1pPr>
            <a:lvl2pPr marL="230188" marR="0" indent="0" algn="l" defTabSz="914400" rtl="0" eaLnBrk="1" fontAlgn="auto" latinLnBrk="0" hangingPunct="1">
              <a:lnSpc>
                <a:spcPct val="90000"/>
              </a:lnSpc>
              <a:spcBef>
                <a:spcPts val="500"/>
              </a:spcBef>
              <a:spcAft>
                <a:spcPts val="0"/>
              </a:spcAft>
              <a:buClrTx/>
              <a:buSzTx/>
              <a:buFont typeface="Calibri" panose="020F0502020204030204" pitchFamily="34" charset="0"/>
              <a:buNone/>
              <a:tabLst/>
              <a:defRPr sz="2000" b="0" i="0" kern="1200" baseline="0">
                <a:solidFill>
                  <a:schemeClr val="bg1"/>
                </a:solidFill>
                <a:latin typeface="Calibri" panose="020F0502020204030204" pitchFamily="34" charset="0"/>
                <a:ea typeface="+mn-ea"/>
                <a:cs typeface="Calibri" panose="020F0502020204030204" pitchFamily="34" charset="0"/>
              </a:defRPr>
            </a:lvl2pPr>
            <a:lvl3pPr marL="4572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600" kern="1200" baseline="0">
                <a:solidFill>
                  <a:schemeClr val="bg1"/>
                </a:solidFill>
                <a:latin typeface="Calibri" panose="020F0502020204030204" pitchFamily="34" charset="0"/>
                <a:ea typeface="+mn-ea"/>
                <a:cs typeface="Calibri" panose="020F0502020204030204" pitchFamily="34" charset="0"/>
              </a:defRPr>
            </a:lvl3pPr>
            <a:lvl4pPr marL="746125" marR="0" indent="0" algn="l" defTabSz="914400" rtl="0" eaLnBrk="1" fontAlgn="auto" latinLnBrk="0" hangingPunct="1">
              <a:lnSpc>
                <a:spcPct val="90000"/>
              </a:lnSpc>
              <a:spcBef>
                <a:spcPts val="500"/>
              </a:spcBef>
              <a:spcAft>
                <a:spcPts val="0"/>
              </a:spcAft>
              <a:buClrTx/>
              <a:buSzTx/>
              <a:buFont typeface="Wingdings" panose="05000000000000000000" pitchFamily="2" charset="2"/>
              <a:buNone/>
              <a:tabLst/>
              <a:defRPr sz="1400" kern="1200" baseline="0">
                <a:solidFill>
                  <a:schemeClr val="bg1"/>
                </a:solidFill>
                <a:latin typeface="Calibri" panose="020F0502020204030204" pitchFamily="34" charset="0"/>
                <a:ea typeface="+mn-ea"/>
                <a:cs typeface="Calibri" panose="020F0502020204030204" pitchFamily="34" charset="0"/>
              </a:defRPr>
            </a:lvl4pPr>
            <a:lvl5pPr marL="969962" marR="0" indent="0" algn="l" defTabSz="914400" rtl="0" eaLnBrk="1" fontAlgn="auto" latinLnBrk="0" hangingPunct="1">
              <a:lnSpc>
                <a:spcPct val="90000"/>
              </a:lnSpc>
              <a:spcBef>
                <a:spcPts val="500"/>
              </a:spcBef>
              <a:spcAft>
                <a:spcPts val="0"/>
              </a:spcAft>
              <a:buClrTx/>
              <a:buSzTx/>
              <a:buFont typeface="Courier New" panose="02070309020205020404" pitchFamily="49" charset="0"/>
              <a:buNone/>
              <a:tabLst/>
              <a:defRPr sz="1200" kern="1200" baseline="0">
                <a:solidFill>
                  <a:schemeClr val="bg1"/>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Prepared by:</a:t>
            </a:r>
          </a:p>
          <a:p>
            <a:r>
              <a:rPr lang="en-US" sz="1800" dirty="0"/>
              <a:t>Jason DiMartino – Scientist II</a:t>
            </a:r>
          </a:p>
          <a:p>
            <a:r>
              <a:rPr lang="en-US" sz="1800" dirty="0"/>
              <a:t>Zach Stevens – Scientist II</a:t>
            </a:r>
          </a:p>
          <a:p>
            <a:r>
              <a:rPr lang="en-US" sz="1800" dirty="0"/>
              <a:t>Kevin-</a:t>
            </a:r>
            <a:r>
              <a:rPr lang="en-US" sz="1800" dirty="0" err="1"/>
              <a:t>Druis</a:t>
            </a:r>
            <a:r>
              <a:rPr lang="en-US" sz="1800" dirty="0"/>
              <a:t> Merenda – Principal Scientist I and Lead Product Manager</a:t>
            </a:r>
          </a:p>
        </p:txBody>
      </p:sp>
    </p:spTree>
    <p:extLst>
      <p:ext uri="{BB962C8B-B14F-4D97-AF65-F5344CB8AC3E}">
        <p14:creationId xmlns:p14="http://schemas.microsoft.com/office/powerpoint/2010/main" val="9341917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86DD9-E58F-7E80-9584-EB25696A93A6}"/>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8B1308A-2617-E1B6-0BCB-E21C6BD58A8B}"/>
              </a:ext>
            </a:extLst>
          </p:cNvPr>
          <p:cNvSpPr>
            <a:spLocks noGrp="1"/>
          </p:cNvSpPr>
          <p:nvPr>
            <p:ph type="title"/>
          </p:nvPr>
        </p:nvSpPr>
        <p:spPr/>
        <p:txBody>
          <a:bodyPr/>
          <a:lstStyle/>
          <a:p>
            <a:r>
              <a:rPr lang="en-US" dirty="0"/>
              <a:t>Surface Charging Options</a:t>
            </a:r>
          </a:p>
        </p:txBody>
      </p:sp>
      <p:pic>
        <p:nvPicPr>
          <p:cNvPr id="10" name="Screen Recording 3">
            <a:hlinkClick r:id="" action="ppaction://media"/>
            <a:extLst>
              <a:ext uri="{FF2B5EF4-FFF2-40B4-BE49-F238E27FC236}">
                <a16:creationId xmlns:a16="http://schemas.microsoft.com/office/drawing/2014/main" id="{5C4B4E20-942F-63BA-F9DA-5AB77EC04E2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66850" y="942640"/>
            <a:ext cx="9258300" cy="4972720"/>
          </a:xfrm>
          <a:prstGeom prst="rect">
            <a:avLst/>
          </a:prstGeom>
        </p:spPr>
      </p:pic>
    </p:spTree>
    <p:extLst>
      <p:ext uri="{BB962C8B-B14F-4D97-AF65-F5344CB8AC3E}">
        <p14:creationId xmlns:p14="http://schemas.microsoft.com/office/powerpoint/2010/main" val="52056366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2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1F22196-2286-06CA-20FE-F03BF110176C}"/>
              </a:ext>
            </a:extLst>
          </p:cNvPr>
          <p:cNvSpPr>
            <a:spLocks noGrp="1"/>
          </p:cNvSpPr>
          <p:nvPr>
            <p:ph type="body" sz="quarter" idx="10"/>
          </p:nvPr>
        </p:nvSpPr>
        <p:spPr/>
        <p:txBody>
          <a:bodyPr/>
          <a:lstStyle/>
          <a:p>
            <a:r>
              <a:rPr lang="en-US" dirty="0"/>
              <a:t>Analyzing Results</a:t>
            </a:r>
          </a:p>
        </p:txBody>
      </p:sp>
      <p:sp>
        <p:nvSpPr>
          <p:cNvPr id="3" name="Text Placeholder 2">
            <a:extLst>
              <a:ext uri="{FF2B5EF4-FFF2-40B4-BE49-F238E27FC236}">
                <a16:creationId xmlns:a16="http://schemas.microsoft.com/office/drawing/2014/main" id="{4229CFD1-0B56-4FB1-B625-3EDCBB9B7FBD}"/>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9739425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2ABC2B8-A01D-360B-DC4E-04342719FD05}"/>
              </a:ext>
            </a:extLst>
          </p:cNvPr>
          <p:cNvSpPr>
            <a:spLocks noGrp="1"/>
          </p:cNvSpPr>
          <p:nvPr>
            <p:ph type="sldNum" sz="quarter" idx="11"/>
          </p:nvPr>
        </p:nvSpPr>
        <p:spPr/>
        <p:txBody>
          <a:bodyPr/>
          <a:lstStyle/>
          <a:p>
            <a:fld id="{F0D23093-2AB0-F74C-B865-1A12A15B650E}" type="slidenum">
              <a:rPr lang="en-US" smtClean="0"/>
              <a:pPr/>
              <a:t>12</a:t>
            </a:fld>
            <a:endParaRPr lang="en-US" dirty="0"/>
          </a:p>
        </p:txBody>
      </p:sp>
      <p:sp>
        <p:nvSpPr>
          <p:cNvPr id="3" name="Title 2">
            <a:extLst>
              <a:ext uri="{FF2B5EF4-FFF2-40B4-BE49-F238E27FC236}">
                <a16:creationId xmlns:a16="http://schemas.microsoft.com/office/drawing/2014/main" id="{05001027-54B7-BAE7-739E-A895BA1D38B7}"/>
              </a:ext>
            </a:extLst>
          </p:cNvPr>
          <p:cNvSpPr>
            <a:spLocks noGrp="1"/>
          </p:cNvSpPr>
          <p:nvPr>
            <p:ph type="title"/>
          </p:nvPr>
        </p:nvSpPr>
        <p:spPr/>
        <p:txBody>
          <a:bodyPr/>
          <a:lstStyle/>
          <a:p>
            <a:r>
              <a:rPr lang="en-US" dirty="0"/>
              <a:t>Analyzing Results</a:t>
            </a:r>
          </a:p>
        </p:txBody>
      </p:sp>
      <p:sp>
        <p:nvSpPr>
          <p:cNvPr id="7" name="Text Placeholder 6">
            <a:extLst>
              <a:ext uri="{FF2B5EF4-FFF2-40B4-BE49-F238E27FC236}">
                <a16:creationId xmlns:a16="http://schemas.microsoft.com/office/drawing/2014/main" id="{B4DA494F-CAF2-E993-4C41-3BC38FB4B990}"/>
              </a:ext>
            </a:extLst>
          </p:cNvPr>
          <p:cNvSpPr>
            <a:spLocks noGrp="1"/>
          </p:cNvSpPr>
          <p:nvPr>
            <p:ph type="body" sz="quarter" idx="13"/>
          </p:nvPr>
        </p:nvSpPr>
        <p:spPr>
          <a:xfrm>
            <a:off x="559547" y="1143000"/>
            <a:ext cx="4953001" cy="4572000"/>
          </a:xfrm>
        </p:spPr>
        <p:txBody>
          <a:bodyPr/>
          <a:lstStyle/>
          <a:p>
            <a:r>
              <a:rPr lang="en-US" dirty="0"/>
              <a:t>Once the simulation has completed, the surface potential relative to the plasma can be plotted from the results in the Discovery tree, and will also appear in STK.</a:t>
            </a:r>
          </a:p>
          <a:p>
            <a:r>
              <a:rPr lang="en-US" dirty="0"/>
              <a:t>In this demo, all materials are defined as aluminum by default and will converge to the same potential. In a practical study, different surface materials would converge to different potentials, which could then be analyzed for ESD risk.</a:t>
            </a:r>
          </a:p>
        </p:txBody>
      </p:sp>
    </p:spTree>
    <p:extLst>
      <p:ext uri="{BB962C8B-B14F-4D97-AF65-F5344CB8AC3E}">
        <p14:creationId xmlns:p14="http://schemas.microsoft.com/office/powerpoint/2010/main" val="14795088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208649-27B3-678E-9862-443CE83F2E3A}"/>
              </a:ext>
            </a:extLst>
          </p:cNvPr>
          <p:cNvSpPr>
            <a:spLocks noGrp="1"/>
          </p:cNvSpPr>
          <p:nvPr>
            <p:ph type="sldNum" sz="quarter" idx="11"/>
          </p:nvPr>
        </p:nvSpPr>
        <p:spPr/>
        <p:txBody>
          <a:bodyPr/>
          <a:lstStyle/>
          <a:p>
            <a:fld id="{F0D23093-2AB0-F74C-B865-1A12A15B650E}" type="slidenum">
              <a:rPr lang="en-US" smtClean="0"/>
              <a:pPr/>
              <a:t>13</a:t>
            </a:fld>
            <a:endParaRPr lang="en-US" dirty="0"/>
          </a:p>
        </p:txBody>
      </p:sp>
      <p:sp>
        <p:nvSpPr>
          <p:cNvPr id="3" name="Title 2">
            <a:extLst>
              <a:ext uri="{FF2B5EF4-FFF2-40B4-BE49-F238E27FC236}">
                <a16:creationId xmlns:a16="http://schemas.microsoft.com/office/drawing/2014/main" id="{0B8BBCAD-B486-AE8B-82E1-E5425E4E7FFB}"/>
              </a:ext>
            </a:extLst>
          </p:cNvPr>
          <p:cNvSpPr>
            <a:spLocks noGrp="1"/>
          </p:cNvSpPr>
          <p:nvPr>
            <p:ph type="title"/>
          </p:nvPr>
        </p:nvSpPr>
        <p:spPr/>
        <p:txBody>
          <a:bodyPr/>
          <a:lstStyle/>
          <a:p>
            <a:r>
              <a:rPr lang="en-US" dirty="0"/>
              <a:t>Analyzing Results</a:t>
            </a:r>
          </a:p>
        </p:txBody>
      </p:sp>
      <p:pic>
        <p:nvPicPr>
          <p:cNvPr id="5" name="Screen Recording 3">
            <a:hlinkClick r:id="" action="ppaction://media"/>
            <a:extLst>
              <a:ext uri="{FF2B5EF4-FFF2-40B4-BE49-F238E27FC236}">
                <a16:creationId xmlns:a16="http://schemas.microsoft.com/office/drawing/2014/main" id="{F090367F-B167-789B-520E-E6F35EC18542}"/>
              </a:ext>
            </a:extLst>
          </p:cNvPr>
          <p:cNvPicPr>
            <a:picLocks noChangeAspect="1"/>
          </p:cNvPicPr>
          <p:nvPr>
            <a:videoFile r:link="rId1"/>
            <p:extLst>
              <p:ext uri="{DAA4B4D4-6D71-4841-9C94-3DE7FCFB9230}">
                <p14:media xmlns:p14="http://schemas.microsoft.com/office/powerpoint/2010/main" r:embed="rId2">
                  <p14:trim end="40354"/>
                </p14:media>
              </p:ext>
            </p:extLst>
          </p:nvPr>
        </p:nvPicPr>
        <p:blipFill>
          <a:blip r:embed="rId4"/>
          <a:stretch>
            <a:fillRect/>
          </a:stretch>
        </p:blipFill>
        <p:spPr>
          <a:xfrm>
            <a:off x="1943100" y="782885"/>
            <a:ext cx="8305800" cy="4461122"/>
          </a:xfrm>
          <a:prstGeom prst="rect">
            <a:avLst/>
          </a:prstGeom>
        </p:spPr>
      </p:pic>
      <p:sp>
        <p:nvSpPr>
          <p:cNvPr id="4" name="TextBox 3">
            <a:extLst>
              <a:ext uri="{FF2B5EF4-FFF2-40B4-BE49-F238E27FC236}">
                <a16:creationId xmlns:a16="http://schemas.microsoft.com/office/drawing/2014/main" id="{A4861CDC-4E51-C682-D981-4F26F8469E95}"/>
              </a:ext>
            </a:extLst>
          </p:cNvPr>
          <p:cNvSpPr txBox="1"/>
          <p:nvPr/>
        </p:nvSpPr>
        <p:spPr>
          <a:xfrm>
            <a:off x="3429000" y="5368538"/>
            <a:ext cx="5334000" cy="523220"/>
          </a:xfrm>
          <a:prstGeom prst="rect">
            <a:avLst/>
          </a:prstGeom>
          <a:noFill/>
        </p:spPr>
        <p:txBody>
          <a:bodyPr wrap="square" rtlCol="0">
            <a:spAutoFit/>
          </a:bodyPr>
          <a:lstStyle/>
          <a:p>
            <a:r>
              <a:rPr lang="en-US" sz="1400" i="1" dirty="0"/>
              <a:t>Please caution the slight discrepancy of results piped back to STK – this will be updated soon.</a:t>
            </a:r>
          </a:p>
        </p:txBody>
      </p:sp>
    </p:spTree>
    <p:extLst>
      <p:ext uri="{BB962C8B-B14F-4D97-AF65-F5344CB8AC3E}">
        <p14:creationId xmlns:p14="http://schemas.microsoft.com/office/powerpoint/2010/main" val="419374630"/>
      </p:ext>
    </p:extLst>
  </p:cSld>
  <p:clrMapOvr>
    <a:masterClrMapping/>
  </p:clrMapOvr>
  <mc:AlternateContent xmlns:mc="http://schemas.openxmlformats.org/markup-compatibility/2006" xmlns:p14="http://schemas.microsoft.com/office/powerpoint/2010/main">
    <mc:Choice Requires="p14">
      <p:transition p14:dur="250" advTm="44651">
        <p:fade/>
      </p:transition>
    </mc:Choice>
    <mc:Fallback xmlns="">
      <p:transition advTm="446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14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B2F7FF-1285-E236-D11B-3F5E8B4435E0}"/>
              </a:ext>
            </a:extLst>
          </p:cNvPr>
          <p:cNvSpPr>
            <a:spLocks noGrp="1"/>
          </p:cNvSpPr>
          <p:nvPr>
            <p:ph type="sldNum" sz="quarter" idx="11"/>
          </p:nvPr>
        </p:nvSpPr>
        <p:spPr/>
        <p:txBody>
          <a:bodyPr/>
          <a:lstStyle/>
          <a:p>
            <a:fld id="{F0D23093-2AB0-F74C-B865-1A12A15B650E}" type="slidenum">
              <a:rPr lang="en-US" smtClean="0"/>
              <a:pPr/>
              <a:t>14</a:t>
            </a:fld>
            <a:endParaRPr lang="en-US" dirty="0"/>
          </a:p>
        </p:txBody>
      </p:sp>
      <p:sp>
        <p:nvSpPr>
          <p:cNvPr id="3" name="Title 2">
            <a:extLst>
              <a:ext uri="{FF2B5EF4-FFF2-40B4-BE49-F238E27FC236}">
                <a16:creationId xmlns:a16="http://schemas.microsoft.com/office/drawing/2014/main" id="{FC7E50AF-255F-1975-9474-A797CF041632}"/>
              </a:ext>
            </a:extLst>
          </p:cNvPr>
          <p:cNvSpPr>
            <a:spLocks noGrp="1"/>
          </p:cNvSpPr>
          <p:nvPr>
            <p:ph type="title"/>
          </p:nvPr>
        </p:nvSpPr>
        <p:spPr/>
        <p:txBody>
          <a:bodyPr/>
          <a:lstStyle/>
          <a:p>
            <a:r>
              <a:rPr lang="en-US" dirty="0"/>
              <a:t>Analyzing 3D Results</a:t>
            </a:r>
          </a:p>
        </p:txBody>
      </p:sp>
      <p:pic>
        <p:nvPicPr>
          <p:cNvPr id="5" name="Screen Recording 4">
            <a:hlinkClick r:id="" action="ppaction://media"/>
            <a:extLst>
              <a:ext uri="{FF2B5EF4-FFF2-40B4-BE49-F238E27FC236}">
                <a16:creationId xmlns:a16="http://schemas.microsoft.com/office/drawing/2014/main" id="{FA49AE8A-4B10-CBCA-D974-F9F9A657C942}"/>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04800" y="1114425"/>
            <a:ext cx="8229600" cy="4629150"/>
          </a:xfrm>
          <a:prstGeom prst="rect">
            <a:avLst/>
          </a:prstGeom>
        </p:spPr>
      </p:pic>
      <p:sp>
        <p:nvSpPr>
          <p:cNvPr id="6" name="TextBox 5">
            <a:extLst>
              <a:ext uri="{FF2B5EF4-FFF2-40B4-BE49-F238E27FC236}">
                <a16:creationId xmlns:a16="http://schemas.microsoft.com/office/drawing/2014/main" id="{87205F20-0851-25CF-B211-5E26F10FCF69}"/>
              </a:ext>
            </a:extLst>
          </p:cNvPr>
          <p:cNvSpPr txBox="1"/>
          <p:nvPr/>
        </p:nvSpPr>
        <p:spPr>
          <a:xfrm>
            <a:off x="8610600" y="1132353"/>
            <a:ext cx="3276600" cy="3139321"/>
          </a:xfrm>
          <a:prstGeom prst="rect">
            <a:avLst/>
          </a:prstGeom>
          <a:noFill/>
        </p:spPr>
        <p:txBody>
          <a:bodyPr wrap="square" rtlCol="0">
            <a:spAutoFit/>
          </a:bodyPr>
          <a:lstStyle/>
          <a:p>
            <a:r>
              <a:rPr lang="en-US" dirty="0"/>
              <a:t>Note that the whole surface of the capsule is at the same potential. This is because it is made of one material – all bodies of the same material will charge to the same potential. If we had different materials on the spacecraft, we would see regions charging differently. An example is shown in the next slide.</a:t>
            </a:r>
          </a:p>
        </p:txBody>
      </p:sp>
    </p:spTree>
    <p:extLst>
      <p:ext uri="{BB962C8B-B14F-4D97-AF65-F5344CB8AC3E}">
        <p14:creationId xmlns:p14="http://schemas.microsoft.com/office/powerpoint/2010/main" val="2033857447"/>
      </p:ext>
    </p:extLst>
  </p:cSld>
  <p:clrMapOvr>
    <a:masterClrMapping/>
  </p:clrMapOvr>
  <mc:AlternateContent xmlns:mc="http://schemas.openxmlformats.org/markup-compatibility/2006">
    <mc:Choice xmlns:p14="http://schemas.microsoft.com/office/powerpoint/2010/main" Requires="p14">
      <p:transition p14:dur="250" advTm="63697">
        <p:fade/>
      </p:transition>
    </mc:Choice>
    <mc:Fallback>
      <p:transition advTm="6369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369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51FAF91-A338-4173-1D90-FD530644E74F}"/>
              </a:ext>
            </a:extLst>
          </p:cNvPr>
          <p:cNvSpPr>
            <a:spLocks noGrp="1"/>
          </p:cNvSpPr>
          <p:nvPr>
            <p:ph type="sldNum" sz="quarter" idx="11"/>
          </p:nvPr>
        </p:nvSpPr>
        <p:spPr/>
        <p:txBody>
          <a:bodyPr/>
          <a:lstStyle/>
          <a:p>
            <a:fld id="{F0D23093-2AB0-F74C-B865-1A12A15B650E}" type="slidenum">
              <a:rPr lang="en-US" smtClean="0"/>
              <a:pPr/>
              <a:t>15</a:t>
            </a:fld>
            <a:endParaRPr lang="en-US" dirty="0"/>
          </a:p>
        </p:txBody>
      </p:sp>
      <p:sp>
        <p:nvSpPr>
          <p:cNvPr id="3" name="Title 2">
            <a:extLst>
              <a:ext uri="{FF2B5EF4-FFF2-40B4-BE49-F238E27FC236}">
                <a16:creationId xmlns:a16="http://schemas.microsoft.com/office/drawing/2014/main" id="{12C6467C-E922-A3B5-97A0-468B921382F0}"/>
              </a:ext>
            </a:extLst>
          </p:cNvPr>
          <p:cNvSpPr>
            <a:spLocks noGrp="1"/>
          </p:cNvSpPr>
          <p:nvPr>
            <p:ph type="title"/>
          </p:nvPr>
        </p:nvSpPr>
        <p:spPr/>
        <p:txBody>
          <a:bodyPr/>
          <a:lstStyle/>
          <a:p>
            <a:r>
              <a:rPr lang="en-US" dirty="0"/>
              <a:t>3D Results with Different Materials – Capsule in LEO</a:t>
            </a:r>
          </a:p>
        </p:txBody>
      </p:sp>
      <p:pic>
        <p:nvPicPr>
          <p:cNvPr id="5" name="Human Capsule Potential">
            <a:hlinkClick r:id="" action="ppaction://media"/>
            <a:extLst>
              <a:ext uri="{FF2B5EF4-FFF2-40B4-BE49-F238E27FC236}">
                <a16:creationId xmlns:a16="http://schemas.microsoft.com/office/drawing/2014/main" id="{E75A05DE-358B-CE96-2AB9-9E35E5AAB62E}"/>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14600" y="918084"/>
            <a:ext cx="7162800" cy="5021831"/>
          </a:xfrm>
          <a:prstGeom prst="rect">
            <a:avLst/>
          </a:prstGeom>
        </p:spPr>
      </p:pic>
    </p:spTree>
    <p:extLst>
      <p:ext uri="{BB962C8B-B14F-4D97-AF65-F5344CB8AC3E}">
        <p14:creationId xmlns:p14="http://schemas.microsoft.com/office/powerpoint/2010/main" val="348524698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6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D538096-33C2-9DBA-5014-161B1B711CBD}"/>
              </a:ext>
            </a:extLst>
          </p:cNvPr>
          <p:cNvSpPr>
            <a:spLocks noGrp="1"/>
          </p:cNvSpPr>
          <p:nvPr>
            <p:ph type="body" sz="quarter" idx="10"/>
          </p:nvPr>
        </p:nvSpPr>
        <p:spPr>
          <a:xfrm>
            <a:off x="5029201" y="2520950"/>
            <a:ext cx="6172199" cy="1449388"/>
          </a:xfrm>
        </p:spPr>
        <p:txBody>
          <a:bodyPr anchor="ctr"/>
          <a:lstStyle/>
          <a:p>
            <a:pPr algn="r"/>
            <a:r>
              <a:rPr lang="en-US" dirty="0"/>
              <a:t>Demo Background</a:t>
            </a:r>
          </a:p>
        </p:txBody>
      </p:sp>
      <p:sp>
        <p:nvSpPr>
          <p:cNvPr id="2" name="Slide Number Placeholder 1">
            <a:extLst>
              <a:ext uri="{FF2B5EF4-FFF2-40B4-BE49-F238E27FC236}">
                <a16:creationId xmlns:a16="http://schemas.microsoft.com/office/drawing/2014/main" id="{E6CEE77F-AE14-4C5A-A437-669668320EC9}"/>
              </a:ext>
            </a:extLst>
          </p:cNvPr>
          <p:cNvSpPr>
            <a:spLocks noGrp="1"/>
          </p:cNvSpPr>
          <p:nvPr>
            <p:ph type="sldNum" sz="quarter" idx="4294967295"/>
          </p:nvPr>
        </p:nvSpPr>
        <p:spPr>
          <a:xfrm>
            <a:off x="0" y="6542088"/>
            <a:ext cx="2743200" cy="249237"/>
          </a:xfrm>
        </p:spPr>
        <p:txBody>
          <a:bodyPr/>
          <a:lstStyle/>
          <a:p>
            <a:fld id="{F0D23093-2AB0-F74C-B865-1A12A15B650E}" type="slidenum">
              <a:rPr lang="en-US" smtClean="0"/>
              <a:pPr/>
              <a:t>2</a:t>
            </a:fld>
            <a:endParaRPr lang="en-US" dirty="0"/>
          </a:p>
        </p:txBody>
      </p:sp>
    </p:spTree>
    <p:extLst>
      <p:ext uri="{BB962C8B-B14F-4D97-AF65-F5344CB8AC3E}">
        <p14:creationId xmlns:p14="http://schemas.microsoft.com/office/powerpoint/2010/main" val="8617773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D53DA-0DF9-A54A-7BF6-47769384025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201A19D-C124-FC4E-DF4C-B062875287CE}"/>
              </a:ext>
            </a:extLst>
          </p:cNvPr>
          <p:cNvSpPr>
            <a:spLocks noGrp="1"/>
          </p:cNvSpPr>
          <p:nvPr>
            <p:ph type="title"/>
          </p:nvPr>
        </p:nvSpPr>
        <p:spPr>
          <a:xfrm>
            <a:off x="609600" y="148581"/>
            <a:ext cx="10972799" cy="541037"/>
          </a:xfrm>
        </p:spPr>
        <p:txBody>
          <a:bodyPr anchor="ctr"/>
          <a:lstStyle/>
          <a:p>
            <a:r>
              <a:rPr lang="en-US" dirty="0"/>
              <a:t>Demo Background</a:t>
            </a:r>
          </a:p>
        </p:txBody>
      </p:sp>
      <p:sp>
        <p:nvSpPr>
          <p:cNvPr id="5" name="Text Placeholder 4">
            <a:extLst>
              <a:ext uri="{FF2B5EF4-FFF2-40B4-BE49-F238E27FC236}">
                <a16:creationId xmlns:a16="http://schemas.microsoft.com/office/drawing/2014/main" id="{43D59401-D3F3-F9EC-6502-39A4CE3F7738}"/>
              </a:ext>
            </a:extLst>
          </p:cNvPr>
          <p:cNvSpPr>
            <a:spLocks noGrp="1"/>
          </p:cNvSpPr>
          <p:nvPr>
            <p:ph type="body" sz="quarter" idx="13"/>
          </p:nvPr>
        </p:nvSpPr>
        <p:spPr>
          <a:xfrm>
            <a:off x="152400" y="689618"/>
            <a:ext cx="9372600" cy="5330182"/>
          </a:xfrm>
        </p:spPr>
        <p:txBody>
          <a:bodyPr anchor="ctr">
            <a:normAutofit/>
          </a:bodyPr>
          <a:lstStyle/>
          <a:p>
            <a:pPr marL="0" indent="0">
              <a:buNone/>
            </a:pPr>
            <a:r>
              <a:rPr lang="en-US" b="1" dirty="0"/>
              <a:t>Demo Outline</a:t>
            </a:r>
          </a:p>
          <a:p>
            <a:r>
              <a:rPr lang="en-US" dirty="0"/>
              <a:t>Define a satellite object in STK on which to analyze surface charging effects.</a:t>
            </a:r>
          </a:p>
          <a:p>
            <a:r>
              <a:rPr lang="en-US" dirty="0"/>
              <a:t>Import satellite CAD into the workflow and define an environment in which to analyze it.</a:t>
            </a:r>
          </a:p>
          <a:p>
            <a:r>
              <a:rPr lang="en-US" dirty="0"/>
              <a:t>View results of surface charging effects and steady state potential reached.</a:t>
            </a:r>
          </a:p>
        </p:txBody>
      </p:sp>
    </p:spTree>
    <p:extLst>
      <p:ext uri="{BB962C8B-B14F-4D97-AF65-F5344CB8AC3E}">
        <p14:creationId xmlns:p14="http://schemas.microsoft.com/office/powerpoint/2010/main" val="40338364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D4838-72C9-78CF-24A0-5F0A2DF8678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82B16E8-F102-D8A9-5F5D-3FBC9C9A43E0}"/>
              </a:ext>
            </a:extLst>
          </p:cNvPr>
          <p:cNvSpPr>
            <a:spLocks noGrp="1"/>
          </p:cNvSpPr>
          <p:nvPr>
            <p:ph type="title"/>
          </p:nvPr>
        </p:nvSpPr>
        <p:spPr>
          <a:xfrm>
            <a:off x="609600" y="148581"/>
            <a:ext cx="10972799" cy="541037"/>
          </a:xfrm>
        </p:spPr>
        <p:txBody>
          <a:bodyPr anchor="ctr"/>
          <a:lstStyle/>
          <a:p>
            <a:r>
              <a:rPr lang="en-US" dirty="0"/>
              <a:t>Demo Background</a:t>
            </a:r>
          </a:p>
        </p:txBody>
      </p:sp>
      <p:sp>
        <p:nvSpPr>
          <p:cNvPr id="5" name="Text Placeholder 4">
            <a:extLst>
              <a:ext uri="{FF2B5EF4-FFF2-40B4-BE49-F238E27FC236}">
                <a16:creationId xmlns:a16="http://schemas.microsoft.com/office/drawing/2014/main" id="{E2251359-2A01-4366-4E0D-FBE1603CB9B7}"/>
              </a:ext>
            </a:extLst>
          </p:cNvPr>
          <p:cNvSpPr>
            <a:spLocks noGrp="1"/>
          </p:cNvSpPr>
          <p:nvPr>
            <p:ph type="body" sz="quarter" idx="13"/>
          </p:nvPr>
        </p:nvSpPr>
        <p:spPr>
          <a:xfrm>
            <a:off x="152400" y="689618"/>
            <a:ext cx="10363200" cy="5253982"/>
          </a:xfrm>
        </p:spPr>
        <p:txBody>
          <a:bodyPr anchor="ctr">
            <a:normAutofit fontScale="92500" lnSpcReduction="10000"/>
          </a:bodyPr>
          <a:lstStyle/>
          <a:p>
            <a:pPr marL="0" indent="0">
              <a:buNone/>
            </a:pPr>
            <a:r>
              <a:rPr lang="en-US" b="1" dirty="0"/>
              <a:t>Background</a:t>
            </a:r>
          </a:p>
          <a:p>
            <a:r>
              <a:rPr lang="en-US" dirty="0"/>
              <a:t>EMA’s surface charging workflow in STK Shield Plus is designed to provide fast, convenient access to the power of the BEM plasma surface charging features of Ansys Charge Plus.</a:t>
            </a:r>
          </a:p>
          <a:p>
            <a:r>
              <a:rPr lang="en-US" dirty="0"/>
              <a:t>Surface charging occurs when spacecraft are exposed to the high energy particle environments around Earth. These particles interact with the surface of the spacecraft and cause charge imbalance, leading to current flows across the surface of the craft, whose effects depend on material properties and the environment to which they are exposed.</a:t>
            </a:r>
          </a:p>
          <a:p>
            <a:r>
              <a:rPr lang="en-US" dirty="0"/>
              <a:t>These currents eventually level out and reach a steady-state potential, but significant differential potential between materials can cause concern due to possible ESD events.</a:t>
            </a:r>
          </a:p>
          <a:p>
            <a:r>
              <a:rPr lang="en-US" dirty="0"/>
              <a:t>Such analysis can provide rapid preliminary evaluation of ESD risk for a given spacecraft between easily exchangeable orbits and environments.</a:t>
            </a:r>
          </a:p>
          <a:p>
            <a:r>
              <a:rPr lang="en-US" dirty="0"/>
              <a:t>This model uses analytical definitions of the plasma environment options, as surface charging problems deal primarily with lower energy plasma components for which databases are not currently available.</a:t>
            </a:r>
          </a:p>
        </p:txBody>
      </p:sp>
    </p:spTree>
    <p:extLst>
      <p:ext uri="{BB962C8B-B14F-4D97-AF65-F5344CB8AC3E}">
        <p14:creationId xmlns:p14="http://schemas.microsoft.com/office/powerpoint/2010/main" val="215401475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978A98-BB2F-4A2E-528C-0425B0404156}"/>
              </a:ext>
            </a:extLst>
          </p:cNvPr>
          <p:cNvSpPr>
            <a:spLocks noGrp="1"/>
          </p:cNvSpPr>
          <p:nvPr>
            <p:ph type="body" sz="quarter" idx="10"/>
          </p:nvPr>
        </p:nvSpPr>
        <p:spPr/>
        <p:txBody>
          <a:bodyPr/>
          <a:lstStyle/>
          <a:p>
            <a:r>
              <a:rPr lang="en-US" dirty="0"/>
              <a:t>Setting up the STK Scenario</a:t>
            </a:r>
          </a:p>
        </p:txBody>
      </p:sp>
      <p:sp>
        <p:nvSpPr>
          <p:cNvPr id="3" name="Text Placeholder 2">
            <a:extLst>
              <a:ext uri="{FF2B5EF4-FFF2-40B4-BE49-F238E27FC236}">
                <a16:creationId xmlns:a16="http://schemas.microsoft.com/office/drawing/2014/main" id="{DA31E56C-1C13-9387-49BE-5DEF68CB90DD}"/>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1882089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13F294-AEE6-08B3-8FB0-A276A3CDC130}"/>
              </a:ext>
            </a:extLst>
          </p:cNvPr>
          <p:cNvSpPr>
            <a:spLocks noGrp="1"/>
          </p:cNvSpPr>
          <p:nvPr>
            <p:ph type="sldNum" sz="quarter" idx="11"/>
          </p:nvPr>
        </p:nvSpPr>
        <p:spPr/>
        <p:txBody>
          <a:bodyPr/>
          <a:lstStyle/>
          <a:p>
            <a:fld id="{F0D23093-2AB0-F74C-B865-1A12A15B650E}" type="slidenum">
              <a:rPr lang="en-US" smtClean="0"/>
              <a:pPr/>
              <a:t>6</a:t>
            </a:fld>
            <a:endParaRPr lang="en-US" dirty="0"/>
          </a:p>
        </p:txBody>
      </p:sp>
      <p:sp>
        <p:nvSpPr>
          <p:cNvPr id="3" name="Title 2">
            <a:extLst>
              <a:ext uri="{FF2B5EF4-FFF2-40B4-BE49-F238E27FC236}">
                <a16:creationId xmlns:a16="http://schemas.microsoft.com/office/drawing/2014/main" id="{D6901FCC-DE0A-4B9F-A7B5-96E8C6DD5278}"/>
              </a:ext>
            </a:extLst>
          </p:cNvPr>
          <p:cNvSpPr>
            <a:spLocks noGrp="1"/>
          </p:cNvSpPr>
          <p:nvPr>
            <p:ph type="title"/>
          </p:nvPr>
        </p:nvSpPr>
        <p:spPr/>
        <p:txBody>
          <a:bodyPr/>
          <a:lstStyle/>
          <a:p>
            <a:r>
              <a:rPr lang="en-US" dirty="0"/>
              <a:t>Setting up the STK Scenario</a:t>
            </a:r>
          </a:p>
        </p:txBody>
      </p:sp>
      <p:sp>
        <p:nvSpPr>
          <p:cNvPr id="4" name="Text Placeholder 3">
            <a:extLst>
              <a:ext uri="{FF2B5EF4-FFF2-40B4-BE49-F238E27FC236}">
                <a16:creationId xmlns:a16="http://schemas.microsoft.com/office/drawing/2014/main" id="{59A8A19D-5113-A9D9-3CEE-AF801846D0E9}"/>
              </a:ext>
            </a:extLst>
          </p:cNvPr>
          <p:cNvSpPr>
            <a:spLocks noGrp="1"/>
          </p:cNvSpPr>
          <p:nvPr>
            <p:ph type="body" sz="quarter" idx="13"/>
          </p:nvPr>
        </p:nvSpPr>
        <p:spPr>
          <a:xfrm>
            <a:off x="609599" y="4114800"/>
            <a:ext cx="11125201" cy="1905000"/>
          </a:xfrm>
        </p:spPr>
        <p:txBody>
          <a:bodyPr/>
          <a:lstStyle/>
          <a:p>
            <a:r>
              <a:rPr lang="en-US" dirty="0"/>
              <a:t>Open the provided STK Scenario within the folder to retrieve a preset Scenario with the </a:t>
            </a:r>
            <a:r>
              <a:rPr lang="en-US" dirty="0" err="1"/>
              <a:t>GEO_Sat</a:t>
            </a:r>
            <a:endParaRPr lang="en-US" dirty="0"/>
          </a:p>
        </p:txBody>
      </p:sp>
      <p:pic>
        <p:nvPicPr>
          <p:cNvPr id="6" name="Picture 5">
            <a:extLst>
              <a:ext uri="{FF2B5EF4-FFF2-40B4-BE49-F238E27FC236}">
                <a16:creationId xmlns:a16="http://schemas.microsoft.com/office/drawing/2014/main" id="{50F80761-EF42-5A92-0E4A-0584110A4DF1}"/>
              </a:ext>
            </a:extLst>
          </p:cNvPr>
          <p:cNvPicPr>
            <a:picLocks noChangeAspect="1"/>
          </p:cNvPicPr>
          <p:nvPr/>
        </p:nvPicPr>
        <p:blipFill>
          <a:blip r:embed="rId2"/>
          <a:stretch>
            <a:fillRect/>
          </a:stretch>
        </p:blipFill>
        <p:spPr>
          <a:xfrm>
            <a:off x="2057400" y="778961"/>
            <a:ext cx="8077200" cy="2989668"/>
          </a:xfrm>
          <a:prstGeom prst="rect">
            <a:avLst/>
          </a:prstGeom>
        </p:spPr>
      </p:pic>
    </p:spTree>
    <p:extLst>
      <p:ext uri="{BB962C8B-B14F-4D97-AF65-F5344CB8AC3E}">
        <p14:creationId xmlns:p14="http://schemas.microsoft.com/office/powerpoint/2010/main" val="178455935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162E7D0-6620-2E53-2885-D768743AE3AA}"/>
              </a:ext>
            </a:extLst>
          </p:cNvPr>
          <p:cNvSpPr>
            <a:spLocks noGrp="1"/>
          </p:cNvSpPr>
          <p:nvPr>
            <p:ph type="sldNum" sz="quarter" idx="11"/>
          </p:nvPr>
        </p:nvSpPr>
        <p:spPr/>
        <p:txBody>
          <a:bodyPr/>
          <a:lstStyle/>
          <a:p>
            <a:fld id="{F0D23093-2AB0-F74C-B865-1A12A15B650E}" type="slidenum">
              <a:rPr lang="en-US" smtClean="0"/>
              <a:pPr/>
              <a:t>7</a:t>
            </a:fld>
            <a:endParaRPr lang="en-US" dirty="0"/>
          </a:p>
        </p:txBody>
      </p:sp>
      <p:sp>
        <p:nvSpPr>
          <p:cNvPr id="3" name="Title 2">
            <a:extLst>
              <a:ext uri="{FF2B5EF4-FFF2-40B4-BE49-F238E27FC236}">
                <a16:creationId xmlns:a16="http://schemas.microsoft.com/office/drawing/2014/main" id="{A42BCCF8-FCFC-C338-AB3C-7445F965E15F}"/>
              </a:ext>
            </a:extLst>
          </p:cNvPr>
          <p:cNvSpPr>
            <a:spLocks noGrp="1"/>
          </p:cNvSpPr>
          <p:nvPr>
            <p:ph type="title"/>
          </p:nvPr>
        </p:nvSpPr>
        <p:spPr/>
        <p:txBody>
          <a:bodyPr/>
          <a:lstStyle/>
          <a:p>
            <a:r>
              <a:rPr lang="en-US" dirty="0"/>
              <a:t>Opening STK Scenario</a:t>
            </a:r>
          </a:p>
        </p:txBody>
      </p:sp>
      <p:pic>
        <p:nvPicPr>
          <p:cNvPr id="4" name="Screen Recording 4">
            <a:hlinkClick r:id="" action="ppaction://media"/>
            <a:extLst>
              <a:ext uri="{FF2B5EF4-FFF2-40B4-BE49-F238E27FC236}">
                <a16:creationId xmlns:a16="http://schemas.microsoft.com/office/drawing/2014/main" id="{B25695EB-7770-0233-9A01-473C20A27F7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43336" y="876300"/>
            <a:ext cx="9505327" cy="5105400"/>
          </a:xfrm>
          <a:prstGeom prst="rect">
            <a:avLst/>
          </a:prstGeom>
        </p:spPr>
      </p:pic>
    </p:spTree>
    <p:extLst>
      <p:ext uri="{BB962C8B-B14F-4D97-AF65-F5344CB8AC3E}">
        <p14:creationId xmlns:p14="http://schemas.microsoft.com/office/powerpoint/2010/main" val="2310247882"/>
      </p:ext>
    </p:extLst>
  </p:cSld>
  <p:clrMapOvr>
    <a:masterClrMapping/>
  </p:clrMapOvr>
  <mc:AlternateContent xmlns:mc="http://schemas.openxmlformats.org/markup-compatibility/2006" xmlns:p14="http://schemas.microsoft.com/office/powerpoint/2010/main">
    <mc:Choice Requires="p14">
      <p:transition p14:dur="250" advTm="2186">
        <p:fade/>
      </p:transition>
    </mc:Choice>
    <mc:Fallback xmlns="">
      <p:transition advTm="21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028106C-BCD9-1F13-EEAA-3553529969B0}"/>
              </a:ext>
            </a:extLst>
          </p:cNvPr>
          <p:cNvSpPr>
            <a:spLocks noGrp="1"/>
          </p:cNvSpPr>
          <p:nvPr>
            <p:ph type="body" sz="quarter" idx="10"/>
          </p:nvPr>
        </p:nvSpPr>
        <p:spPr/>
        <p:txBody>
          <a:bodyPr/>
          <a:lstStyle/>
          <a:p>
            <a:r>
              <a:rPr lang="en-US" dirty="0"/>
              <a:t>Setting up Surface Charging Options</a:t>
            </a:r>
          </a:p>
        </p:txBody>
      </p:sp>
      <p:sp>
        <p:nvSpPr>
          <p:cNvPr id="3" name="Text Placeholder 2">
            <a:extLst>
              <a:ext uri="{FF2B5EF4-FFF2-40B4-BE49-F238E27FC236}">
                <a16:creationId xmlns:a16="http://schemas.microsoft.com/office/drawing/2014/main" id="{2D6B98FE-FF27-7700-34F2-71872C720514}"/>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81733933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FA4D91-CB51-8805-07DD-3C980FCB3F8B}"/>
              </a:ext>
            </a:extLst>
          </p:cNvPr>
          <p:cNvSpPr>
            <a:spLocks noGrp="1"/>
          </p:cNvSpPr>
          <p:nvPr>
            <p:ph type="sldNum" sz="quarter" idx="11"/>
          </p:nvPr>
        </p:nvSpPr>
        <p:spPr/>
        <p:txBody>
          <a:bodyPr/>
          <a:lstStyle/>
          <a:p>
            <a:fld id="{F0D23093-2AB0-F74C-B865-1A12A15B650E}" type="slidenum">
              <a:rPr lang="en-US" smtClean="0"/>
              <a:pPr/>
              <a:t>9</a:t>
            </a:fld>
            <a:endParaRPr lang="en-US" dirty="0"/>
          </a:p>
        </p:txBody>
      </p:sp>
      <p:sp>
        <p:nvSpPr>
          <p:cNvPr id="3" name="Title 2">
            <a:extLst>
              <a:ext uri="{FF2B5EF4-FFF2-40B4-BE49-F238E27FC236}">
                <a16:creationId xmlns:a16="http://schemas.microsoft.com/office/drawing/2014/main" id="{6D21F211-7883-CCA6-4103-4D1F63E982E9}"/>
              </a:ext>
            </a:extLst>
          </p:cNvPr>
          <p:cNvSpPr>
            <a:spLocks noGrp="1"/>
          </p:cNvSpPr>
          <p:nvPr>
            <p:ph type="title"/>
          </p:nvPr>
        </p:nvSpPr>
        <p:spPr/>
        <p:txBody>
          <a:bodyPr/>
          <a:lstStyle/>
          <a:p>
            <a:r>
              <a:rPr lang="en-US" dirty="0"/>
              <a:t>Setting up Surface Charging options</a:t>
            </a:r>
          </a:p>
        </p:txBody>
      </p:sp>
      <p:sp>
        <p:nvSpPr>
          <p:cNvPr id="4" name="Text Placeholder 3">
            <a:extLst>
              <a:ext uri="{FF2B5EF4-FFF2-40B4-BE49-F238E27FC236}">
                <a16:creationId xmlns:a16="http://schemas.microsoft.com/office/drawing/2014/main" id="{97C4FDA2-08F0-E7C6-6C3C-D66C077965B8}"/>
              </a:ext>
            </a:extLst>
          </p:cNvPr>
          <p:cNvSpPr>
            <a:spLocks noGrp="1"/>
          </p:cNvSpPr>
          <p:nvPr>
            <p:ph type="body" sz="quarter" idx="13"/>
          </p:nvPr>
        </p:nvSpPr>
        <p:spPr>
          <a:xfrm>
            <a:off x="304800" y="838200"/>
            <a:ext cx="6553200" cy="5105400"/>
          </a:xfrm>
        </p:spPr>
        <p:txBody>
          <a:bodyPr>
            <a:normAutofit fontScale="92500" lnSpcReduction="10000"/>
          </a:bodyPr>
          <a:lstStyle/>
          <a:p>
            <a:pPr marL="0" indent="0">
              <a:buNone/>
            </a:pPr>
            <a:r>
              <a:rPr lang="en-US" dirty="0"/>
              <a:t>Click the Surface Charging Options item in the EMA toolbar on the right.</a:t>
            </a:r>
          </a:p>
          <a:p>
            <a:r>
              <a:rPr lang="en-US" b="1" dirty="0"/>
              <a:t>Graph Object: </a:t>
            </a:r>
            <a:r>
              <a:rPr lang="en-US" b="1" dirty="0" err="1"/>
              <a:t>GEO_Sat</a:t>
            </a:r>
            <a:endParaRPr lang="en-US" b="1" dirty="0"/>
          </a:p>
          <a:p>
            <a:r>
              <a:rPr lang="en-US" b="1" dirty="0"/>
              <a:t>Geometry </a:t>
            </a:r>
            <a:r>
              <a:rPr lang="en-US" dirty="0"/>
              <a:t>– .</a:t>
            </a:r>
            <a:r>
              <a:rPr lang="en-US" dirty="0" err="1"/>
              <a:t>dsco</a:t>
            </a:r>
            <a:r>
              <a:rPr lang="en-US" dirty="0"/>
              <a:t> file containing satellite geometry from the demo folder (</a:t>
            </a:r>
            <a:r>
              <a:rPr lang="en-US" dirty="0" err="1"/>
              <a:t>surface_charging_blank.dsco</a:t>
            </a:r>
            <a:r>
              <a:rPr lang="en-US" dirty="0"/>
              <a:t>)</a:t>
            </a:r>
          </a:p>
          <a:p>
            <a:r>
              <a:rPr lang="en-US" b="1" dirty="0"/>
              <a:t>Environment: GEO</a:t>
            </a:r>
          </a:p>
          <a:p>
            <a:r>
              <a:rPr lang="en-US" b="1" dirty="0"/>
              <a:t>Auto-Assign Materials: </a:t>
            </a:r>
            <a:r>
              <a:rPr lang="en-US" dirty="0"/>
              <a:t>Check this box for now – if you have a model that you have added other material assignments to that you want preserved, un-check this box.</a:t>
            </a:r>
            <a:endParaRPr lang="en-US" b="1" dirty="0"/>
          </a:p>
          <a:p>
            <a:r>
              <a:rPr lang="en-US" b="1" dirty="0"/>
              <a:t>Headless: False </a:t>
            </a:r>
            <a:r>
              <a:rPr lang="en-US" dirty="0"/>
              <a:t>– if headless, will run without opening the Shield Plus GUI, reducing some computational overhead</a:t>
            </a:r>
            <a:endParaRPr lang="en-US" b="1" dirty="0"/>
          </a:p>
          <a:p>
            <a:pPr marL="0" indent="0">
              <a:buNone/>
            </a:pPr>
            <a:r>
              <a:rPr lang="en-US" dirty="0"/>
              <a:t>Click </a:t>
            </a:r>
            <a:r>
              <a:rPr lang="en-US" b="1" dirty="0"/>
              <a:t>Run Workflow </a:t>
            </a:r>
            <a:r>
              <a:rPr lang="en-US" dirty="0"/>
              <a:t>to open the Discovery UI and run the solver.</a:t>
            </a:r>
          </a:p>
        </p:txBody>
      </p:sp>
      <p:pic>
        <p:nvPicPr>
          <p:cNvPr id="8" name="Picture 7" descr="A screenshot of a computer&#10;&#10;AI-generated content may be incorrect.">
            <a:extLst>
              <a:ext uri="{FF2B5EF4-FFF2-40B4-BE49-F238E27FC236}">
                <a16:creationId xmlns:a16="http://schemas.microsoft.com/office/drawing/2014/main" id="{1A0DC21A-E178-0A01-34E6-3F93A3DA934A}"/>
              </a:ext>
            </a:extLst>
          </p:cNvPr>
          <p:cNvPicPr>
            <a:picLocks noChangeAspect="1"/>
          </p:cNvPicPr>
          <p:nvPr/>
        </p:nvPicPr>
        <p:blipFill>
          <a:blip r:embed="rId2"/>
          <a:stretch>
            <a:fillRect/>
          </a:stretch>
        </p:blipFill>
        <p:spPr>
          <a:xfrm>
            <a:off x="7313252" y="457200"/>
            <a:ext cx="4287076" cy="1395365"/>
          </a:xfrm>
          <a:prstGeom prst="rect">
            <a:avLst/>
          </a:prstGeom>
        </p:spPr>
      </p:pic>
      <p:pic>
        <p:nvPicPr>
          <p:cNvPr id="10" name="Picture 9">
            <a:extLst>
              <a:ext uri="{FF2B5EF4-FFF2-40B4-BE49-F238E27FC236}">
                <a16:creationId xmlns:a16="http://schemas.microsoft.com/office/drawing/2014/main" id="{D674A328-F00B-8B91-8CC0-88870810B55A}"/>
              </a:ext>
            </a:extLst>
          </p:cNvPr>
          <p:cNvPicPr>
            <a:picLocks noChangeAspect="1"/>
          </p:cNvPicPr>
          <p:nvPr/>
        </p:nvPicPr>
        <p:blipFill>
          <a:blip r:embed="rId3"/>
          <a:stretch>
            <a:fillRect/>
          </a:stretch>
        </p:blipFill>
        <p:spPr>
          <a:xfrm>
            <a:off x="7313252" y="2087330"/>
            <a:ext cx="4281358" cy="3395895"/>
          </a:xfrm>
          <a:prstGeom prst="rect">
            <a:avLst/>
          </a:prstGeom>
        </p:spPr>
      </p:pic>
    </p:spTree>
    <p:extLst>
      <p:ext uri="{BB962C8B-B14F-4D97-AF65-F5344CB8AC3E}">
        <p14:creationId xmlns:p14="http://schemas.microsoft.com/office/powerpoint/2010/main" val="40500947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nsys - Slide Master">
  <a:themeElements>
    <a:clrScheme name="Custom 1">
      <a:dk1>
        <a:sysClr val="windowText" lastClr="000000"/>
      </a:dk1>
      <a:lt1>
        <a:sysClr val="window" lastClr="FFFFFF"/>
      </a:lt1>
      <a:dk2>
        <a:srgbClr val="323232"/>
      </a:dk2>
      <a:lt2>
        <a:srgbClr val="C00000"/>
      </a:lt2>
      <a:accent1>
        <a:srgbClr val="C00000"/>
      </a:accent1>
      <a:accent2>
        <a:srgbClr val="C00000"/>
      </a:accent2>
      <a:accent3>
        <a:srgbClr val="FFFFFF"/>
      </a:accent3>
      <a:accent4>
        <a:srgbClr val="C00000"/>
      </a:accent4>
      <a:accent5>
        <a:srgbClr val="C00000"/>
      </a:accent5>
      <a:accent6>
        <a:srgbClr val="FFFFFF"/>
      </a:accent6>
      <a:hlink>
        <a:srgbClr val="C00000"/>
      </a:hlink>
      <a:folHlink>
        <a:srgbClr val="C0000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BE802D75D3E3A409489A03C9D48FDAC" ma:contentTypeVersion="13" ma:contentTypeDescription="Create a new document." ma:contentTypeScope="" ma:versionID="67b730b392362e8c92dfbe94728517ac">
  <xsd:schema xmlns:xsd="http://www.w3.org/2001/XMLSchema" xmlns:xs="http://www.w3.org/2001/XMLSchema" xmlns:p="http://schemas.microsoft.com/office/2006/metadata/properties" xmlns:ns3="ed9723d8-3f9b-4355-a14a-190cc0354fb4" xmlns:ns4="5265cb36-a178-44e6-a4ce-1491ad334435" targetNamespace="http://schemas.microsoft.com/office/2006/metadata/properties" ma:root="true" ma:fieldsID="3480ad4ecab45d4ee1c3bf367c4f0370" ns3:_="" ns4:_="">
    <xsd:import namespace="ed9723d8-3f9b-4355-a14a-190cc0354fb4"/>
    <xsd:import namespace="5265cb36-a178-44e6-a4ce-1491ad334435"/>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9723d8-3f9b-4355-a14a-190cc0354fb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265cb36-a178-44e6-a4ce-1491ad334435"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SharingHintHash" ma:index="15"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C54582C-3F01-4F8D-9460-F0A670A527E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B730C46-7AD7-407A-A872-943564B8A0C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9723d8-3f9b-4355-a14a-190cc0354fb4"/>
    <ds:schemaRef ds:uri="5265cb36-a178-44e6-a4ce-1491ad3344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F5FE876-BBFA-4E5E-8653-4E4CAC43203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3618</TotalTime>
  <Words>576</Words>
  <Application>Microsoft Office PowerPoint</Application>
  <PresentationFormat>Widescreen</PresentationFormat>
  <Paragraphs>49</Paragraphs>
  <Slides>15</Slides>
  <Notes>0</Notes>
  <HiddenSlides>0</HiddenSlides>
  <MMClips>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Wingdings</vt:lpstr>
      <vt:lpstr>Courier New</vt:lpstr>
      <vt:lpstr>Calibri</vt:lpstr>
      <vt:lpstr>Ansys - Slide Master</vt:lpstr>
      <vt:lpstr>PowerPoint Presentation</vt:lpstr>
      <vt:lpstr>PowerPoint Presentation</vt:lpstr>
      <vt:lpstr>Demo Background</vt:lpstr>
      <vt:lpstr>Demo Background</vt:lpstr>
      <vt:lpstr>PowerPoint Presentation</vt:lpstr>
      <vt:lpstr>Setting up the STK Scenario</vt:lpstr>
      <vt:lpstr>Opening STK Scenario</vt:lpstr>
      <vt:lpstr>PowerPoint Presentation</vt:lpstr>
      <vt:lpstr>Setting up Surface Charging options</vt:lpstr>
      <vt:lpstr>Surface Charging Options</vt:lpstr>
      <vt:lpstr>PowerPoint Presentation</vt:lpstr>
      <vt:lpstr>Analyzing Results</vt:lpstr>
      <vt:lpstr>Analyzing Results</vt:lpstr>
      <vt:lpstr>Analyzing 3D Results</vt:lpstr>
      <vt:lpstr>3D Results with Different Materials – Capsule in LEO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Timothy McDonald</dc:creator>
  <cp:lastModifiedBy>Zach Stevens</cp:lastModifiedBy>
  <cp:revision>123</cp:revision>
  <dcterms:created xsi:type="dcterms:W3CDTF">2020-04-16T19:43:56Z</dcterms:created>
  <dcterms:modified xsi:type="dcterms:W3CDTF">2026-06-16T15:57:52Z</dcterms:modified>
</cp:coreProperties>
</file>